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theme/theme1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0.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1.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2.bin" ContentType="application/vnd.openxmlformats-officedocument.oleObject"/>
  <Override PartName="/ppt/notesSlides/notesSlide44.xml" ContentType="application/vnd.openxmlformats-officedocument.presentationml.notesSlide+xml"/>
  <Override PartName="/ppt/embeddings/oleObject3.bin" ContentType="application/vnd.openxmlformats-officedocument.oleObject"/>
  <Override PartName="/ppt/notesSlides/notesSlide45.xml" ContentType="application/vnd.openxmlformats-officedocument.presentationml.notesSlide+xml"/>
  <Override PartName="/ppt/embeddings/oleObject4.bin" ContentType="application/vnd.openxmlformats-officedocument.oleObject"/>
  <Override PartName="/ppt/notesSlides/notesSlide46.xml" ContentType="application/vnd.openxmlformats-officedocument.presentationml.notesSlide+xml"/>
  <Override PartName="/ppt/embeddings/oleObject5.bin" ContentType="application/vnd.openxmlformats-officedocument.oleObject"/>
  <Override PartName="/ppt/notesSlides/notesSlide47.xml" ContentType="application/vnd.openxmlformats-officedocument.presentationml.notesSlide+xml"/>
  <Override PartName="/ppt/embeddings/oleObject6.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48" r:id="rId9"/>
    <p:sldMasterId id="2147485050" r:id="rId10"/>
    <p:sldMasterId id="2147485053" r:id="rId11"/>
    <p:sldMasterId id="2147485055" r:id="rId12"/>
    <p:sldMasterId id="2147485067" r:id="rId13"/>
    <p:sldMasterId id="2147485294" r:id="rId14"/>
    <p:sldMasterId id="2147485306" r:id="rId15"/>
    <p:sldMasterId id="2147487134" r:id="rId16"/>
    <p:sldMasterId id="2147487146" r:id="rId17"/>
    <p:sldMasterId id="2147487715" r:id="rId18"/>
    <p:sldMasterId id="2147487727" r:id="rId19"/>
    <p:sldMasterId id="2147487739" r:id="rId20"/>
    <p:sldMasterId id="2147487751" r:id="rId21"/>
    <p:sldMasterId id="2147488019" r:id="rId22"/>
    <p:sldMasterId id="2147488031" r:id="rId23"/>
    <p:sldMasterId id="2147488043" r:id="rId24"/>
    <p:sldMasterId id="2147488056" r:id="rId25"/>
    <p:sldMasterId id="2147488068" r:id="rId26"/>
    <p:sldMasterId id="2147488080" r:id="rId27"/>
    <p:sldMasterId id="2147488093" r:id="rId28"/>
    <p:sldMasterId id="2147488105" r:id="rId29"/>
    <p:sldMasterId id="2147488118" r:id="rId30"/>
    <p:sldMasterId id="2147488130" r:id="rId31"/>
    <p:sldMasterId id="2147492355" r:id="rId32"/>
  </p:sldMasterIdLst>
  <p:notesMasterIdLst>
    <p:notesMasterId r:id="rId111"/>
  </p:notesMasterIdLst>
  <p:handoutMasterIdLst>
    <p:handoutMasterId r:id="rId112"/>
  </p:handoutMasterIdLst>
  <p:sldIdLst>
    <p:sldId id="301" r:id="rId33"/>
    <p:sldId id="423" r:id="rId34"/>
    <p:sldId id="424" r:id="rId35"/>
    <p:sldId id="425" r:id="rId36"/>
    <p:sldId id="426" r:id="rId37"/>
    <p:sldId id="427" r:id="rId38"/>
    <p:sldId id="428" r:id="rId39"/>
    <p:sldId id="429" r:id="rId40"/>
    <p:sldId id="431" r:id="rId41"/>
    <p:sldId id="432" r:id="rId42"/>
    <p:sldId id="434" r:id="rId43"/>
    <p:sldId id="377" r:id="rId44"/>
    <p:sldId id="378" r:id="rId45"/>
    <p:sldId id="358" r:id="rId46"/>
    <p:sldId id="366" r:id="rId47"/>
    <p:sldId id="394" r:id="rId48"/>
    <p:sldId id="397" r:id="rId49"/>
    <p:sldId id="395" r:id="rId50"/>
    <p:sldId id="396" r:id="rId51"/>
    <p:sldId id="272" r:id="rId52"/>
    <p:sldId id="309" r:id="rId53"/>
    <p:sldId id="293" r:id="rId54"/>
    <p:sldId id="273" r:id="rId55"/>
    <p:sldId id="327" r:id="rId56"/>
    <p:sldId id="399" r:id="rId57"/>
    <p:sldId id="400" r:id="rId58"/>
    <p:sldId id="346" r:id="rId59"/>
    <p:sldId id="403" r:id="rId60"/>
    <p:sldId id="404" r:id="rId61"/>
    <p:sldId id="360" r:id="rId62"/>
    <p:sldId id="367" r:id="rId63"/>
    <p:sldId id="386" r:id="rId64"/>
    <p:sldId id="387" r:id="rId65"/>
    <p:sldId id="388" r:id="rId66"/>
    <p:sldId id="389" r:id="rId67"/>
    <p:sldId id="390" r:id="rId68"/>
    <p:sldId id="391" r:id="rId69"/>
    <p:sldId id="392" r:id="rId70"/>
    <p:sldId id="384" r:id="rId71"/>
    <p:sldId id="373" r:id="rId72"/>
    <p:sldId id="375" r:id="rId73"/>
    <p:sldId id="376" r:id="rId74"/>
    <p:sldId id="402" r:id="rId75"/>
    <p:sldId id="406" r:id="rId76"/>
    <p:sldId id="385" r:id="rId77"/>
    <p:sldId id="393" r:id="rId78"/>
    <p:sldId id="398" r:id="rId79"/>
    <p:sldId id="405" r:id="rId80"/>
    <p:sldId id="368" r:id="rId81"/>
    <p:sldId id="323" r:id="rId82"/>
    <p:sldId id="322" r:id="rId83"/>
    <p:sldId id="324" r:id="rId84"/>
    <p:sldId id="325" r:id="rId85"/>
    <p:sldId id="326" r:id="rId86"/>
    <p:sldId id="401" r:id="rId87"/>
    <p:sldId id="374" r:id="rId88"/>
    <p:sldId id="320" r:id="rId89"/>
    <p:sldId id="321" r:id="rId90"/>
    <p:sldId id="317" r:id="rId91"/>
    <p:sldId id="333" r:id="rId92"/>
    <p:sldId id="407" r:id="rId93"/>
    <p:sldId id="408"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35" r:id="rId109"/>
    <p:sldId id="436" r:id="rId110"/>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9" d="100"/>
          <a:sy n="99" d="100"/>
        </p:scale>
        <p:origin x="-1848" y="-96"/>
      </p:cViewPr>
      <p:guideLst>
        <p:guide orient="horz" pos="2160"/>
        <p:guide pos="2880"/>
      </p:guideLst>
    </p:cSldViewPr>
  </p:slideViewPr>
  <p:outlineViewPr>
    <p:cViewPr>
      <p:scale>
        <a:sx n="33" d="100"/>
        <a:sy n="33" d="100"/>
      </p:scale>
      <p:origin x="0" y="17464"/>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69.xml"/><Relationship Id="rId102" Type="http://schemas.openxmlformats.org/officeDocument/2006/relationships/slide" Target="slides/slide70.xml"/><Relationship Id="rId103" Type="http://schemas.openxmlformats.org/officeDocument/2006/relationships/slide" Target="slides/slide71.xml"/><Relationship Id="rId104" Type="http://schemas.openxmlformats.org/officeDocument/2006/relationships/slide" Target="slides/slide72.xml"/><Relationship Id="rId105" Type="http://schemas.openxmlformats.org/officeDocument/2006/relationships/slide" Target="slides/slide73.xml"/><Relationship Id="rId106" Type="http://schemas.openxmlformats.org/officeDocument/2006/relationships/slide" Target="slides/slide74.xml"/><Relationship Id="rId107" Type="http://schemas.openxmlformats.org/officeDocument/2006/relationships/slide" Target="slides/slide7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76.xml"/><Relationship Id="rId109" Type="http://schemas.openxmlformats.org/officeDocument/2006/relationships/slide" Target="slides/slide7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 Target="slides/slide1.xml"/><Relationship Id="rId34" Type="http://schemas.openxmlformats.org/officeDocument/2006/relationships/slide" Target="slides/slide2.xml"/><Relationship Id="rId35" Type="http://schemas.openxmlformats.org/officeDocument/2006/relationships/slide" Target="slides/slide3.xml"/><Relationship Id="rId36" Type="http://schemas.openxmlformats.org/officeDocument/2006/relationships/slide" Target="slides/slide4.xml"/><Relationship Id="rId37" Type="http://schemas.openxmlformats.org/officeDocument/2006/relationships/slide" Target="slides/slide5.xml"/><Relationship Id="rId38" Type="http://schemas.openxmlformats.org/officeDocument/2006/relationships/slide" Target="slides/slide6.xml"/><Relationship Id="rId39" Type="http://schemas.openxmlformats.org/officeDocument/2006/relationships/slide" Target="slides/slide7.xml"/><Relationship Id="rId50" Type="http://schemas.openxmlformats.org/officeDocument/2006/relationships/slide" Target="slides/slide18.xml"/><Relationship Id="rId51" Type="http://schemas.openxmlformats.org/officeDocument/2006/relationships/slide" Target="slides/slide19.xml"/><Relationship Id="rId52" Type="http://schemas.openxmlformats.org/officeDocument/2006/relationships/slide" Target="slides/slide20.xml"/><Relationship Id="rId53" Type="http://schemas.openxmlformats.org/officeDocument/2006/relationships/slide" Target="slides/slide21.xml"/><Relationship Id="rId54" Type="http://schemas.openxmlformats.org/officeDocument/2006/relationships/slide" Target="slides/slide22.xml"/><Relationship Id="rId55" Type="http://schemas.openxmlformats.org/officeDocument/2006/relationships/slide" Target="slides/slide23.xml"/><Relationship Id="rId56" Type="http://schemas.openxmlformats.org/officeDocument/2006/relationships/slide" Target="slides/slide24.xml"/><Relationship Id="rId57" Type="http://schemas.openxmlformats.org/officeDocument/2006/relationships/slide" Target="slides/slide25.xml"/><Relationship Id="rId58" Type="http://schemas.openxmlformats.org/officeDocument/2006/relationships/slide" Target="slides/slide26.xml"/><Relationship Id="rId59" Type="http://schemas.openxmlformats.org/officeDocument/2006/relationships/slide" Target="slides/slide27.xml"/><Relationship Id="rId70" Type="http://schemas.openxmlformats.org/officeDocument/2006/relationships/slide" Target="slides/slide38.xml"/><Relationship Id="rId71" Type="http://schemas.openxmlformats.org/officeDocument/2006/relationships/slide" Target="slides/slide39.xml"/><Relationship Id="rId72" Type="http://schemas.openxmlformats.org/officeDocument/2006/relationships/slide" Target="slides/slide40.xml"/><Relationship Id="rId73" Type="http://schemas.openxmlformats.org/officeDocument/2006/relationships/slide" Target="slides/slide41.xml"/><Relationship Id="rId74" Type="http://schemas.openxmlformats.org/officeDocument/2006/relationships/slide" Target="slides/slide42.xml"/><Relationship Id="rId75" Type="http://schemas.openxmlformats.org/officeDocument/2006/relationships/slide" Target="slides/slide43.xml"/><Relationship Id="rId76" Type="http://schemas.openxmlformats.org/officeDocument/2006/relationships/slide" Target="slides/slide44.xml"/><Relationship Id="rId77" Type="http://schemas.openxmlformats.org/officeDocument/2006/relationships/slide" Target="slides/slide45.xml"/><Relationship Id="rId78" Type="http://schemas.openxmlformats.org/officeDocument/2006/relationships/slide" Target="slides/slide46.xml"/><Relationship Id="rId79" Type="http://schemas.openxmlformats.org/officeDocument/2006/relationships/slide" Target="slides/slide47.xml"/><Relationship Id="rId110" Type="http://schemas.openxmlformats.org/officeDocument/2006/relationships/slide" Target="slides/slide78.xml"/><Relationship Id="rId90" Type="http://schemas.openxmlformats.org/officeDocument/2006/relationships/slide" Target="slides/slide58.xml"/><Relationship Id="rId91" Type="http://schemas.openxmlformats.org/officeDocument/2006/relationships/slide" Target="slides/slide59.xml"/><Relationship Id="rId92" Type="http://schemas.openxmlformats.org/officeDocument/2006/relationships/slide" Target="slides/slide60.xml"/><Relationship Id="rId93" Type="http://schemas.openxmlformats.org/officeDocument/2006/relationships/slide" Target="slides/slide61.xml"/><Relationship Id="rId94" Type="http://schemas.openxmlformats.org/officeDocument/2006/relationships/slide" Target="slides/slide62.xml"/><Relationship Id="rId95" Type="http://schemas.openxmlformats.org/officeDocument/2006/relationships/slide" Target="slides/slide63.xml"/><Relationship Id="rId96" Type="http://schemas.openxmlformats.org/officeDocument/2006/relationships/slide" Target="slides/slide64.xml"/><Relationship Id="rId97" Type="http://schemas.openxmlformats.org/officeDocument/2006/relationships/slide" Target="slides/slide65.xml"/><Relationship Id="rId98" Type="http://schemas.openxmlformats.org/officeDocument/2006/relationships/slide" Target="slides/slide66.xml"/><Relationship Id="rId99" Type="http://schemas.openxmlformats.org/officeDocument/2006/relationships/slide" Target="slides/slide67.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8.xml"/><Relationship Id="rId41" Type="http://schemas.openxmlformats.org/officeDocument/2006/relationships/slide" Target="slides/slide9.xml"/><Relationship Id="rId42" Type="http://schemas.openxmlformats.org/officeDocument/2006/relationships/slide" Target="slides/slide10.xml"/><Relationship Id="rId43" Type="http://schemas.openxmlformats.org/officeDocument/2006/relationships/slide" Target="slides/slide11.xml"/><Relationship Id="rId44" Type="http://schemas.openxmlformats.org/officeDocument/2006/relationships/slide" Target="slides/slide12.xml"/><Relationship Id="rId45" Type="http://schemas.openxmlformats.org/officeDocument/2006/relationships/slide" Target="slides/slide13.xml"/><Relationship Id="rId46" Type="http://schemas.openxmlformats.org/officeDocument/2006/relationships/slide" Target="slides/slide14.xml"/><Relationship Id="rId47" Type="http://schemas.openxmlformats.org/officeDocument/2006/relationships/slide" Target="slides/slide15.xml"/><Relationship Id="rId48" Type="http://schemas.openxmlformats.org/officeDocument/2006/relationships/slide" Target="slides/slide16.xml"/><Relationship Id="rId49" Type="http://schemas.openxmlformats.org/officeDocument/2006/relationships/slide" Target="slides/slide17.xml"/><Relationship Id="rId60" Type="http://schemas.openxmlformats.org/officeDocument/2006/relationships/slide" Target="slides/slide28.xml"/><Relationship Id="rId61" Type="http://schemas.openxmlformats.org/officeDocument/2006/relationships/slide" Target="slides/slide29.xml"/><Relationship Id="rId62" Type="http://schemas.openxmlformats.org/officeDocument/2006/relationships/slide" Target="slides/slide30.xml"/><Relationship Id="rId63" Type="http://schemas.openxmlformats.org/officeDocument/2006/relationships/slide" Target="slides/slide31.xml"/><Relationship Id="rId64" Type="http://schemas.openxmlformats.org/officeDocument/2006/relationships/slide" Target="slides/slide32.xml"/><Relationship Id="rId65" Type="http://schemas.openxmlformats.org/officeDocument/2006/relationships/slide" Target="slides/slide33.xml"/><Relationship Id="rId66" Type="http://schemas.openxmlformats.org/officeDocument/2006/relationships/slide" Target="slides/slide34.xml"/><Relationship Id="rId67" Type="http://schemas.openxmlformats.org/officeDocument/2006/relationships/slide" Target="slides/slide35.xml"/><Relationship Id="rId68" Type="http://schemas.openxmlformats.org/officeDocument/2006/relationships/slide" Target="slides/slide36.xml"/><Relationship Id="rId69" Type="http://schemas.openxmlformats.org/officeDocument/2006/relationships/slide" Target="slides/slide37.xml"/><Relationship Id="rId100" Type="http://schemas.openxmlformats.org/officeDocument/2006/relationships/slide" Target="slides/slide68.xml"/><Relationship Id="rId80" Type="http://schemas.openxmlformats.org/officeDocument/2006/relationships/slide" Target="slides/slide48.xml"/><Relationship Id="rId81" Type="http://schemas.openxmlformats.org/officeDocument/2006/relationships/slide" Target="slides/slide49.xml"/><Relationship Id="rId82" Type="http://schemas.openxmlformats.org/officeDocument/2006/relationships/slide" Target="slides/slide50.xml"/><Relationship Id="rId83" Type="http://schemas.openxmlformats.org/officeDocument/2006/relationships/slide" Target="slides/slide51.xml"/><Relationship Id="rId84" Type="http://schemas.openxmlformats.org/officeDocument/2006/relationships/slide" Target="slides/slide52.xml"/><Relationship Id="rId85" Type="http://schemas.openxmlformats.org/officeDocument/2006/relationships/slide" Target="slides/slide53.xml"/><Relationship Id="rId86" Type="http://schemas.openxmlformats.org/officeDocument/2006/relationships/slide" Target="slides/slide54.xml"/><Relationship Id="rId87" Type="http://schemas.openxmlformats.org/officeDocument/2006/relationships/slide" Target="slides/slide55.xml"/><Relationship Id="rId88" Type="http://schemas.openxmlformats.org/officeDocument/2006/relationships/slide" Target="slides/slide56.xml"/><Relationship Id="rId8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841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7379" name="Rectangle 3"/>
          <p:cNvSpPr>
            <a:spLocks noRo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3669722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Rot="1" noChangeArrowheads="1" noTextEdit="1"/>
          </p:cNvSpPr>
          <p:nvPr>
            <p:ph type="sldImg"/>
          </p:nvPr>
        </p:nvSpPr>
        <p:spPr>
          <a:xfrm>
            <a:off x="1150938" y="692150"/>
            <a:ext cx="4556125" cy="3416300"/>
          </a:xfrm>
          <a:ln/>
        </p:spPr>
      </p:sp>
      <p:sp>
        <p:nvSpPr>
          <p:cNvPr id="3594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Rot="1" noChangeArrowheads="1" noTextEdit="1"/>
          </p:cNvSpPr>
          <p:nvPr>
            <p:ph type="sldImg"/>
          </p:nvPr>
        </p:nvSpPr>
        <p:spPr>
          <a:xfrm>
            <a:off x="1150938" y="692150"/>
            <a:ext cx="4556125" cy="3416300"/>
          </a:xfrm>
          <a:ln/>
        </p:spPr>
      </p:sp>
      <p:sp>
        <p:nvSpPr>
          <p:cNvPr id="3870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Rot="1" noChangeArrowheads="1" noTextEdit="1"/>
          </p:cNvSpPr>
          <p:nvPr>
            <p:ph type="sldImg"/>
          </p:nvPr>
        </p:nvSpPr>
        <p:spPr>
          <a:xfrm>
            <a:off x="1150938" y="692150"/>
            <a:ext cx="4556125" cy="3416300"/>
          </a:xfrm>
          <a:ln/>
        </p:spPr>
      </p:sp>
      <p:sp>
        <p:nvSpPr>
          <p:cNvPr id="389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Rot="1" noChangeArrowheads="1" noTextEdit="1"/>
          </p:cNvSpPr>
          <p:nvPr>
            <p:ph type="sldImg"/>
          </p:nvPr>
        </p:nvSpPr>
        <p:spPr>
          <a:xfrm>
            <a:off x="1150938" y="692150"/>
            <a:ext cx="4556125" cy="3416300"/>
          </a:xfrm>
          <a:ln/>
        </p:spPr>
      </p:sp>
      <p:sp>
        <p:nvSpPr>
          <p:cNvPr id="3911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Rot="1" noChangeArrowheads="1" noTextEdit="1"/>
          </p:cNvSpPr>
          <p:nvPr>
            <p:ph type="sldImg"/>
          </p:nvPr>
        </p:nvSpPr>
        <p:spPr>
          <a:xfrm>
            <a:off x="1150938" y="692150"/>
            <a:ext cx="4556125" cy="3416300"/>
          </a:xfrm>
          <a:ln/>
        </p:spPr>
      </p:sp>
      <p:sp>
        <p:nvSpPr>
          <p:cNvPr id="3932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Ro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ChangeArrowheads="1" noTextEdit="1"/>
          </p:cNvSpPr>
          <p:nvPr>
            <p:ph type="sldImg"/>
          </p:nvPr>
        </p:nvSpPr>
        <p:spPr>
          <a:xfrm>
            <a:off x="1143000" y="685800"/>
            <a:ext cx="4572000" cy="3429000"/>
          </a:xfrm>
          <a:solidFill>
            <a:srgbClr val="FFFFFF"/>
          </a:solidFill>
          <a:ln/>
        </p:spPr>
      </p:sp>
      <p:sp>
        <p:nvSpPr>
          <p:cNvPr id="39731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BA2E897-3D3C-FE4B-B850-07B4469F4610}" type="slidenum">
              <a:rPr lang="en-US" sz="1200">
                <a:solidFill>
                  <a:srgbClr val="000000"/>
                </a:solidFill>
              </a:rPr>
              <a:pPr/>
              <a:t>26</a:t>
            </a:fld>
            <a:endParaRPr lang="en-US" sz="1200">
              <a:solidFill>
                <a:srgbClr val="000000"/>
              </a:solidFill>
            </a:endParaRPr>
          </a:p>
        </p:txBody>
      </p:sp>
      <p:sp>
        <p:nvSpPr>
          <p:cNvPr id="400386" name="Rectangle 2"/>
          <p:cNvSpPr>
            <a:spLocks noGrp="1" noRot="1" noChangeAspect="1" noChangeArrowheads="1" noTextEdit="1"/>
          </p:cNvSpPr>
          <p:nvPr>
            <p:ph type="sldImg"/>
          </p:nvPr>
        </p:nvSpPr>
        <p:spPr>
          <a:xfrm>
            <a:off x="1150938" y="692150"/>
            <a:ext cx="4556125" cy="3416300"/>
          </a:xfrm>
          <a:ln/>
        </p:spPr>
      </p:sp>
      <p:sp>
        <p:nvSpPr>
          <p:cNvPr id="400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ChangeArrowheads="1" noTextEdit="1"/>
          </p:cNvSpPr>
          <p:nvPr>
            <p:ph type="sldImg"/>
          </p:nvPr>
        </p:nvSpPr>
        <p:spPr>
          <a:xfrm>
            <a:off x="1143000" y="685800"/>
            <a:ext cx="4572000" cy="3429000"/>
          </a:xfrm>
          <a:solidFill>
            <a:srgbClr val="FFFFFF"/>
          </a:solidFill>
          <a:ln/>
        </p:spPr>
      </p:sp>
      <p:sp>
        <p:nvSpPr>
          <p:cNvPr id="402434"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0648A7E5-CC38-124B-9909-B1A870175A9A}" type="slidenum">
              <a:rPr lang="en-US" sz="1200">
                <a:solidFill>
                  <a:srgbClr val="000000"/>
                </a:solidFill>
              </a:rPr>
              <a:pPr/>
              <a:t>29</a:t>
            </a:fld>
            <a:endParaRPr lang="en-US" sz="1200">
              <a:solidFill>
                <a:srgbClr val="000000"/>
              </a:solidFill>
            </a:endParaRPr>
          </a:p>
        </p:txBody>
      </p:sp>
      <p:sp>
        <p:nvSpPr>
          <p:cNvPr id="40550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From 1997-July 2013 God has seen fit to grant me the privilege to train pastors in 12 other countries on 50 trips.  I have taught Homiletics in 8 of these.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406142CE-130C-FA41-9B7F-62FDB1B829C6}" type="slidenum">
              <a:rPr lang="en-US" sz="1200">
                <a:solidFill>
                  <a:srgbClr val="000000"/>
                </a:solidFill>
                <a:latin typeface="Times New Roman" charset="0"/>
              </a:rPr>
              <a:pPr eaLnBrk="1" hangingPunct="1"/>
              <a:t>30</a:t>
            </a:fld>
            <a:endParaRPr lang="en-US" sz="1200">
              <a:solidFill>
                <a:srgbClr val="000000"/>
              </a:solidFill>
              <a:latin typeface="Times New Roman" charset="0"/>
            </a:endParaRPr>
          </a:p>
        </p:txBody>
      </p:sp>
      <p:sp>
        <p:nvSpPr>
          <p:cNvPr id="40755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755C927B-760E-624B-BF56-B91410620B35}" type="slidenum">
              <a:rPr lang="en-US" sz="1200">
                <a:solidFill>
                  <a:srgbClr val="000000"/>
                </a:solidFill>
              </a:rPr>
              <a:pPr/>
              <a:t>2</a:t>
            </a:fld>
            <a:endParaRPr lang="en-US" sz="1200">
              <a:solidFill>
                <a:srgbClr val="000000"/>
              </a:solidFill>
            </a:endParaRPr>
          </a:p>
        </p:txBody>
      </p:sp>
      <p:sp>
        <p:nvSpPr>
          <p:cNvPr id="36147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lvl="3" eaLnBrk="1" hangingPunct="1">
              <a:spcBef>
                <a:spcPts val="1200"/>
              </a:spcBef>
              <a:spcAft>
                <a:spcPts val="300"/>
              </a:spcAft>
            </a:pPr>
            <a:r>
              <a:rPr lang="en-US">
                <a:latin typeface="Times New Roman" charset="0"/>
                <a:ea typeface="ＭＳ Ｐゴシック" charset="0"/>
              </a:rPr>
              <a:t>SUSAN: </a:t>
            </a:r>
            <a:r>
              <a:rPr noProof="1">
                <a:latin typeface="Times New Roman" charset="0"/>
                <a:ea typeface="ＭＳ Ｐゴシック" charset="0"/>
              </a:rPr>
              <a:t>God continues working in our family as we see Him work in our three sons.  Our two older ones work in Seattle and our youngest (John) is in his first year at Biola University in Southern CA.  We lived in the USA his first semester, pretending that he needed us until we returned to Singapore on January 5.</a:t>
            </a:r>
            <a:endParaRPr lang="en-US">
              <a:latin typeface="Times New Roman"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BFBCAB03-2109-BD45-ADC9-46BFE7F4BCA8}" type="slidenum">
              <a:rPr lang="en-US" sz="1200">
                <a:solidFill>
                  <a:srgbClr val="000000"/>
                </a:solidFill>
                <a:latin typeface="Times New Roman" charset="0"/>
              </a:rPr>
              <a:pPr eaLnBrk="1" hangingPunct="1"/>
              <a:t>31</a:t>
            </a:fld>
            <a:endParaRPr lang="en-US" sz="1200">
              <a:solidFill>
                <a:srgbClr val="000000"/>
              </a:solidFill>
              <a:latin typeface="Times New Roman" charset="0"/>
            </a:endParaRPr>
          </a:p>
        </p:txBody>
      </p:sp>
      <p:sp>
        <p:nvSpPr>
          <p:cNvPr id="409602" name="Rectangle 2"/>
          <p:cNvSpPr>
            <a:spLocks noChangeArrowheads="1" noTextEdit="1"/>
          </p:cNvSpPr>
          <p:nvPr>
            <p:ph type="sldImg"/>
          </p:nvPr>
        </p:nvSpPr>
        <p:spPr>
          <a:xfrm>
            <a:off x="1150938" y="692150"/>
            <a:ext cx="4556125" cy="3416300"/>
          </a:xfrm>
          <a:solidFill>
            <a:srgbClr val="FFFFFF"/>
          </a:solidFill>
          <a:ln/>
        </p:spPr>
      </p:sp>
      <p:sp>
        <p:nvSpPr>
          <p:cNvPr id="40960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1D52321E-701C-A94B-89F7-26304BDF246C}" type="slidenum">
              <a:rPr lang="en-US" sz="1200">
                <a:solidFill>
                  <a:srgbClr val="000000"/>
                </a:solidFill>
                <a:latin typeface="Times New Roman" charset="0"/>
              </a:rPr>
              <a:pPr eaLnBrk="1" hangingPunct="1"/>
              <a:t>32</a:t>
            </a:fld>
            <a:endParaRPr lang="en-US" sz="1200">
              <a:solidFill>
                <a:srgbClr val="000000"/>
              </a:solidFill>
              <a:latin typeface="Times New Roman" charset="0"/>
            </a:endParaRPr>
          </a:p>
        </p:txBody>
      </p:sp>
      <p:sp>
        <p:nvSpPr>
          <p:cNvPr id="411650" name="Rectangle 2"/>
          <p:cNvSpPr>
            <a:spLocks noChangeArrowheads="1" noTextEdit="1"/>
          </p:cNvSpPr>
          <p:nvPr>
            <p:ph type="sldImg"/>
          </p:nvPr>
        </p:nvSpPr>
        <p:spPr>
          <a:xfrm>
            <a:off x="1150938" y="692150"/>
            <a:ext cx="4556125" cy="3416300"/>
          </a:xfrm>
          <a:solidFill>
            <a:srgbClr val="FFFFFF"/>
          </a:solidFill>
          <a:ln/>
        </p:spPr>
      </p:sp>
      <p:sp>
        <p:nvSpPr>
          <p:cNvPr id="41165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97798075-9ECC-404C-BFB9-1880438E324A}" type="slidenum">
              <a:rPr lang="en-US" sz="1200">
                <a:solidFill>
                  <a:srgbClr val="000000"/>
                </a:solidFill>
                <a:latin typeface="Times New Roman" charset="0"/>
              </a:rPr>
              <a:pPr eaLnBrk="1" hangingPunct="1"/>
              <a:t>33</a:t>
            </a:fld>
            <a:endParaRPr lang="en-US" sz="1200">
              <a:solidFill>
                <a:srgbClr val="000000"/>
              </a:solidFill>
              <a:latin typeface="Times New Roman" charset="0"/>
            </a:endParaRPr>
          </a:p>
        </p:txBody>
      </p:sp>
      <p:sp>
        <p:nvSpPr>
          <p:cNvPr id="413698" name="Rectangle 2"/>
          <p:cNvSpPr>
            <a:spLocks noChangeArrowheads="1" noTextEdit="1"/>
          </p:cNvSpPr>
          <p:nvPr>
            <p:ph type="sldImg"/>
          </p:nvPr>
        </p:nvSpPr>
        <p:spPr>
          <a:xfrm>
            <a:off x="1150938" y="692150"/>
            <a:ext cx="4556125" cy="3416300"/>
          </a:xfrm>
          <a:solidFill>
            <a:srgbClr val="FFFFFF"/>
          </a:solidFill>
          <a:ln/>
        </p:spPr>
      </p:sp>
      <p:sp>
        <p:nvSpPr>
          <p:cNvPr id="41369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56646BA3-C6F8-644F-AE34-66865AB10C33}" type="slidenum">
              <a:rPr lang="en-US" sz="1200">
                <a:solidFill>
                  <a:srgbClr val="000000"/>
                </a:solidFill>
                <a:latin typeface="Times New Roman" charset="0"/>
              </a:rPr>
              <a:pPr eaLnBrk="1" hangingPunct="1"/>
              <a:t>34</a:t>
            </a:fld>
            <a:endParaRPr lang="en-US" sz="1200">
              <a:solidFill>
                <a:srgbClr val="000000"/>
              </a:solidFill>
              <a:latin typeface="Times New Roman" charset="0"/>
            </a:endParaRPr>
          </a:p>
        </p:txBody>
      </p:sp>
      <p:sp>
        <p:nvSpPr>
          <p:cNvPr id="415746" name="Rectangle 2"/>
          <p:cNvSpPr>
            <a:spLocks noChangeArrowheads="1" noTextEdit="1"/>
          </p:cNvSpPr>
          <p:nvPr>
            <p:ph type="sldImg"/>
          </p:nvPr>
        </p:nvSpPr>
        <p:spPr>
          <a:xfrm>
            <a:off x="1150938" y="692150"/>
            <a:ext cx="4556125" cy="3416300"/>
          </a:xfrm>
          <a:solidFill>
            <a:srgbClr val="FFFFFF"/>
          </a:solidFill>
          <a:ln/>
        </p:spPr>
      </p:sp>
      <p:sp>
        <p:nvSpPr>
          <p:cNvPr id="41574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F986F7CC-DECA-D74E-9EE4-6BF10202C5AD}" type="slidenum">
              <a:rPr lang="en-US" sz="1200">
                <a:solidFill>
                  <a:srgbClr val="000000"/>
                </a:solidFill>
                <a:latin typeface="Times New Roman" charset="0"/>
              </a:rPr>
              <a:pPr eaLnBrk="1" hangingPunct="1"/>
              <a:t>35</a:t>
            </a:fld>
            <a:endParaRPr lang="en-US" sz="1200">
              <a:solidFill>
                <a:srgbClr val="000000"/>
              </a:solidFill>
              <a:latin typeface="Times New Roman" charset="0"/>
            </a:endParaRPr>
          </a:p>
        </p:txBody>
      </p:sp>
      <p:sp>
        <p:nvSpPr>
          <p:cNvPr id="417794" name="Rectangle 2"/>
          <p:cNvSpPr>
            <a:spLocks noChangeArrowheads="1" noTextEdit="1"/>
          </p:cNvSpPr>
          <p:nvPr>
            <p:ph type="sldImg"/>
          </p:nvPr>
        </p:nvSpPr>
        <p:spPr>
          <a:xfrm>
            <a:off x="1150938" y="692150"/>
            <a:ext cx="4556125" cy="3416300"/>
          </a:xfrm>
          <a:solidFill>
            <a:srgbClr val="FFFFFF"/>
          </a:solidFill>
          <a:ln/>
        </p:spPr>
      </p:sp>
      <p:sp>
        <p:nvSpPr>
          <p:cNvPr id="41779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9C3B3642-7917-1B4A-ADDD-5027C7DE0687}" type="slidenum">
              <a:rPr lang="en-US" sz="1200">
                <a:solidFill>
                  <a:srgbClr val="000000"/>
                </a:solidFill>
                <a:latin typeface="Times New Roman" charset="0"/>
              </a:rPr>
              <a:pPr eaLnBrk="1" hangingPunct="1"/>
              <a:t>36</a:t>
            </a:fld>
            <a:endParaRPr lang="en-US" sz="1200">
              <a:solidFill>
                <a:srgbClr val="000000"/>
              </a:solidFill>
              <a:latin typeface="Times New Roman" charset="0"/>
            </a:endParaRPr>
          </a:p>
        </p:txBody>
      </p:sp>
      <p:sp>
        <p:nvSpPr>
          <p:cNvPr id="419842" name="Rectangle 2"/>
          <p:cNvSpPr>
            <a:spLocks noChangeArrowheads="1" noTextEdit="1"/>
          </p:cNvSpPr>
          <p:nvPr>
            <p:ph type="sldImg"/>
          </p:nvPr>
        </p:nvSpPr>
        <p:spPr>
          <a:xfrm>
            <a:off x="1150938" y="692150"/>
            <a:ext cx="4556125" cy="3416300"/>
          </a:xfrm>
          <a:solidFill>
            <a:srgbClr val="FFFFFF"/>
          </a:solidFill>
          <a:ln/>
        </p:spPr>
      </p:sp>
      <p:sp>
        <p:nvSpPr>
          <p:cNvPr id="41984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1998224F-7733-BF48-85C8-ACAD83CB3E69}" type="slidenum">
              <a:rPr lang="en-US" sz="1200">
                <a:solidFill>
                  <a:srgbClr val="000000"/>
                </a:solidFill>
                <a:latin typeface="Times New Roman" charset="0"/>
              </a:rPr>
              <a:pPr eaLnBrk="1" hangingPunct="1"/>
              <a:t>37</a:t>
            </a:fld>
            <a:endParaRPr lang="en-US" sz="1200">
              <a:solidFill>
                <a:srgbClr val="000000"/>
              </a:solidFill>
              <a:latin typeface="Times New Roman" charset="0"/>
            </a:endParaRPr>
          </a:p>
        </p:txBody>
      </p:sp>
      <p:sp>
        <p:nvSpPr>
          <p:cNvPr id="421890" name="Rectangle 2"/>
          <p:cNvSpPr>
            <a:spLocks noChangeArrowheads="1" noTextEdit="1"/>
          </p:cNvSpPr>
          <p:nvPr>
            <p:ph type="sldImg"/>
          </p:nvPr>
        </p:nvSpPr>
        <p:spPr>
          <a:xfrm>
            <a:off x="1150938" y="692150"/>
            <a:ext cx="4556125" cy="3416300"/>
          </a:xfrm>
          <a:solidFill>
            <a:srgbClr val="FFFFFF"/>
          </a:solidFill>
          <a:ln/>
        </p:spPr>
      </p:sp>
      <p:sp>
        <p:nvSpPr>
          <p:cNvPr id="4218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E7D7560-64F0-DE43-ADD4-120FCA8DC5C4}"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423938" name="Rectangle 2"/>
          <p:cNvSpPr>
            <a:spLocks noChangeArrowheads="1" noTextEdit="1"/>
          </p:cNvSpPr>
          <p:nvPr>
            <p:ph type="sldImg"/>
          </p:nvPr>
        </p:nvSpPr>
        <p:spPr>
          <a:xfrm>
            <a:off x="1150938" y="692150"/>
            <a:ext cx="4556125" cy="3416300"/>
          </a:xfrm>
          <a:solidFill>
            <a:srgbClr val="FFFFFF"/>
          </a:solidFill>
          <a:ln/>
        </p:spPr>
      </p:sp>
      <p:sp>
        <p:nvSpPr>
          <p:cNvPr id="4239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p:cNvSpPr>
            <a:spLocks noChangeArrowheads="1" noTextEdit="1"/>
          </p:cNvSpPr>
          <p:nvPr>
            <p:ph type="sldImg"/>
          </p:nvPr>
        </p:nvSpPr>
        <p:spPr>
          <a:xfrm>
            <a:off x="1143000" y="685800"/>
            <a:ext cx="4572000" cy="3429000"/>
          </a:xfrm>
          <a:solidFill>
            <a:srgbClr val="FFFFFF"/>
          </a:solidFill>
          <a:ln/>
        </p:spPr>
      </p:sp>
      <p:sp>
        <p:nvSpPr>
          <p:cNvPr id="42598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CC3A7B7-17E8-C24F-AB67-96C252EDA9A4}" type="slidenum">
              <a:rPr lang="en-US" sz="1200">
                <a:solidFill>
                  <a:srgbClr val="000000"/>
                </a:solidFill>
              </a:rPr>
              <a:pPr/>
              <a:t>41</a:t>
            </a:fld>
            <a:endParaRPr lang="en-US" sz="1200">
              <a:solidFill>
                <a:srgbClr val="000000"/>
              </a:solidFill>
            </a:endParaRPr>
          </a:p>
        </p:txBody>
      </p:sp>
      <p:sp>
        <p:nvSpPr>
          <p:cNvPr id="429058" name="Rectangle 2"/>
          <p:cNvSpPr>
            <a:spLocks noChangeArrowheads="1" noTextEdit="1"/>
          </p:cNvSpPr>
          <p:nvPr>
            <p:ph type="sldImg"/>
          </p:nvPr>
        </p:nvSpPr>
        <p:spPr>
          <a:xfrm>
            <a:off x="1150938" y="692150"/>
            <a:ext cx="4556125" cy="3416300"/>
          </a:xfrm>
          <a:ln/>
        </p:spPr>
      </p:sp>
      <p:sp>
        <p:nvSpPr>
          <p:cNvPr id="429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3A90D9E-9373-B947-AA22-155905E8BE95}" type="slidenum">
              <a:rPr lang="en-US" sz="1200">
                <a:solidFill>
                  <a:srgbClr val="000000"/>
                </a:solidFill>
                <a:latin typeface="Times New Roman" charset="0"/>
              </a:rPr>
              <a:pPr eaLnBrk="1" hangingPunct="1"/>
              <a:t>11</a:t>
            </a:fld>
            <a:endParaRPr lang="en-US" sz="1200">
              <a:solidFill>
                <a:srgbClr val="000000"/>
              </a:solidFill>
              <a:latin typeface="Times New Roman" charset="0"/>
            </a:endParaRPr>
          </a:p>
        </p:txBody>
      </p:sp>
      <p:sp>
        <p:nvSpPr>
          <p:cNvPr id="371714" name="Rectangle 2"/>
          <p:cNvSpPr>
            <a:spLocks noChangeArrowheads="1" noTextEdit="1"/>
          </p:cNvSpPr>
          <p:nvPr>
            <p:ph type="sldImg"/>
          </p:nvPr>
        </p:nvSpPr>
        <p:spPr>
          <a:xfrm>
            <a:off x="1150938" y="692150"/>
            <a:ext cx="4556125" cy="3416300"/>
          </a:xfrm>
          <a:solidFill>
            <a:srgbClr val="FFFFFF"/>
          </a:solidFill>
          <a:ln/>
        </p:spPr>
      </p:sp>
      <p:sp>
        <p:nvSpPr>
          <p:cNvPr id="3717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BC70634-5ACB-FC44-8383-60D1D7A654FC}" type="slidenum">
              <a:rPr lang="en-US" sz="1200">
                <a:solidFill>
                  <a:srgbClr val="000000"/>
                </a:solidFill>
              </a:rPr>
              <a:pPr/>
              <a:t>42</a:t>
            </a:fld>
            <a:endParaRPr lang="en-US" sz="1200">
              <a:solidFill>
                <a:srgbClr val="000000"/>
              </a:solidFill>
            </a:endParaRPr>
          </a:p>
        </p:txBody>
      </p:sp>
      <p:sp>
        <p:nvSpPr>
          <p:cNvPr id="431106" name="Rectangle 2"/>
          <p:cNvSpPr>
            <a:spLocks noChangeArrowheads="1" noTextEdit="1"/>
          </p:cNvSpPr>
          <p:nvPr>
            <p:ph type="sldImg"/>
          </p:nvPr>
        </p:nvSpPr>
        <p:spPr>
          <a:xfrm>
            <a:off x="1150938" y="692150"/>
            <a:ext cx="4556125" cy="3416300"/>
          </a:xfrm>
          <a:ln/>
        </p:spPr>
      </p:sp>
      <p:sp>
        <p:nvSpPr>
          <p:cNvPr id="431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ChangeArrowheads="1" noTextEdit="1"/>
          </p:cNvSpPr>
          <p:nvPr>
            <p:ph type="sldImg"/>
          </p:nvPr>
        </p:nvSpPr>
        <p:spPr>
          <a:xfrm>
            <a:off x="1143000" y="685800"/>
            <a:ext cx="4572000" cy="3429000"/>
          </a:xfrm>
          <a:solidFill>
            <a:srgbClr val="FFFFFF"/>
          </a:solidFill>
          <a:ln/>
        </p:spPr>
      </p:sp>
      <p:sp>
        <p:nvSpPr>
          <p:cNvPr id="43520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ChangeArrowheads="1" noTextEdit="1"/>
          </p:cNvSpPr>
          <p:nvPr>
            <p:ph type="sldImg"/>
          </p:nvPr>
        </p:nvSpPr>
        <p:spPr>
          <a:xfrm>
            <a:off x="1150938" y="692150"/>
            <a:ext cx="4556125" cy="3416300"/>
          </a:xfrm>
          <a:solidFill>
            <a:srgbClr val="FFFFFF"/>
          </a:solidFill>
          <a:ln/>
        </p:spPr>
      </p:sp>
      <p:sp>
        <p:nvSpPr>
          <p:cNvPr id="44032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Rot="1" noChangeArrowheads="1" noTextEdit="1"/>
          </p:cNvSpPr>
          <p:nvPr>
            <p:ph type="sldImg"/>
          </p:nvPr>
        </p:nvSpPr>
        <p:spPr>
          <a:xfrm>
            <a:off x="1150938" y="692150"/>
            <a:ext cx="4556125" cy="3416300"/>
          </a:xfrm>
          <a:ln/>
        </p:spPr>
      </p:sp>
      <p:sp>
        <p:nvSpPr>
          <p:cNvPr id="44237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Rot="1" noChangeArrowheads="1" noTextEdit="1"/>
          </p:cNvSpPr>
          <p:nvPr>
            <p:ph type="sldImg"/>
          </p:nvPr>
        </p:nvSpPr>
        <p:spPr>
          <a:xfrm>
            <a:off x="1150938" y="692150"/>
            <a:ext cx="4556125" cy="3416300"/>
          </a:xfrm>
          <a:ln/>
        </p:spPr>
      </p:sp>
      <p:sp>
        <p:nvSpPr>
          <p:cNvPr id="4444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Rot="1" noChangeArrowheads="1" noTextEdit="1"/>
          </p:cNvSpPr>
          <p:nvPr>
            <p:ph type="sldImg"/>
          </p:nvPr>
        </p:nvSpPr>
        <p:spPr>
          <a:xfrm>
            <a:off x="1150938" y="692150"/>
            <a:ext cx="4556125" cy="3416300"/>
          </a:xfrm>
          <a:ln/>
        </p:spPr>
      </p:sp>
      <p:sp>
        <p:nvSpPr>
          <p:cNvPr id="44646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Rot="1" noChangeArrowheads="1" noTextEdit="1"/>
          </p:cNvSpPr>
          <p:nvPr>
            <p:ph type="sldImg"/>
          </p:nvPr>
        </p:nvSpPr>
        <p:spPr>
          <a:xfrm>
            <a:off x="1150938" y="692150"/>
            <a:ext cx="4556125" cy="3416300"/>
          </a:xfrm>
          <a:ln/>
        </p:spPr>
      </p:sp>
      <p:sp>
        <p:nvSpPr>
          <p:cNvPr id="4485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Rot="1" noChangeArrowheads="1" noTextEdit="1"/>
          </p:cNvSpPr>
          <p:nvPr>
            <p:ph type="sldImg"/>
          </p:nvPr>
        </p:nvSpPr>
        <p:spPr>
          <a:xfrm>
            <a:off x="1150938" y="692150"/>
            <a:ext cx="4556125" cy="3416300"/>
          </a:xfrm>
          <a:ln/>
        </p:spPr>
      </p:sp>
      <p:sp>
        <p:nvSpPr>
          <p:cNvPr id="4505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EE44A8AE-5A1F-D24B-8292-F0D3971A87CE}" type="slidenum">
              <a:rPr lang="en-US" sz="1200">
                <a:solidFill>
                  <a:srgbClr val="000000"/>
                </a:solidFill>
                <a:latin typeface="Times New Roman" charset="0"/>
              </a:rPr>
              <a:pPr eaLnBrk="1" hangingPunct="1"/>
              <a:t>55</a:t>
            </a:fld>
            <a:endParaRPr lang="en-US" sz="1200">
              <a:solidFill>
                <a:srgbClr val="000000"/>
              </a:solidFill>
              <a:latin typeface="Times New Roman" charset="0"/>
            </a:endParaRPr>
          </a:p>
        </p:txBody>
      </p:sp>
      <p:sp>
        <p:nvSpPr>
          <p:cNvPr id="45261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Rot="1" noChangeArrowheads="1" noTextEdit="1"/>
          </p:cNvSpPr>
          <p:nvPr>
            <p:ph type="sldImg"/>
          </p:nvPr>
        </p:nvSpPr>
        <p:spPr>
          <a:xfrm>
            <a:off x="1150938" y="692150"/>
            <a:ext cx="4556125" cy="3416300"/>
          </a:xfrm>
          <a:ln/>
        </p:spPr>
      </p:sp>
      <p:sp>
        <p:nvSpPr>
          <p:cNvPr id="4556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3E08844B-0B7F-1B4E-9F67-21B2A34F36EC}"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373762" name="Rectangle 2"/>
          <p:cNvSpPr>
            <a:spLocks noChangeArrowheads="1" noTextEdit="1"/>
          </p:cNvSpPr>
          <p:nvPr>
            <p:ph type="sldImg"/>
          </p:nvPr>
        </p:nvSpPr>
        <p:spPr>
          <a:xfrm>
            <a:off x="1150938" y="692150"/>
            <a:ext cx="4556125" cy="3416300"/>
          </a:xfrm>
          <a:solidFill>
            <a:srgbClr val="FFFFFF"/>
          </a:solidFill>
          <a:ln/>
        </p:spPr>
      </p:sp>
      <p:sp>
        <p:nvSpPr>
          <p:cNvPr id="37376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I</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ve served as a seminary professor with 30 other faculty at Singapore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largest training school: Singapore Bible College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Rot="1" noChangeArrowheads="1" noTextEdit="1"/>
          </p:cNvSpPr>
          <p:nvPr>
            <p:ph type="sldImg"/>
          </p:nvPr>
        </p:nvSpPr>
        <p:spPr>
          <a:xfrm>
            <a:off x="1150938" y="692150"/>
            <a:ext cx="4556125" cy="3416300"/>
          </a:xfrm>
          <a:ln/>
        </p:spPr>
      </p:sp>
      <p:sp>
        <p:nvSpPr>
          <p:cNvPr id="4577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noTextEdit="1"/>
          </p:cNvSpPr>
          <p:nvPr>
            <p:ph type="sldImg"/>
          </p:nvPr>
        </p:nvSpPr>
        <p:spPr>
          <a:xfrm>
            <a:off x="1143000" y="685800"/>
            <a:ext cx="4572000" cy="3429000"/>
          </a:xfrm>
          <a:solidFill>
            <a:srgbClr val="FFFFFF"/>
          </a:solidFill>
          <a:ln/>
        </p:spPr>
      </p:sp>
      <p:sp>
        <p:nvSpPr>
          <p:cNvPr id="459778"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noTextEdit="1"/>
          </p:cNvSpPr>
          <p:nvPr>
            <p:ph type="sldImg"/>
          </p:nvPr>
        </p:nvSpPr>
        <p:spPr>
          <a:xfrm>
            <a:off x="1143000" y="685800"/>
            <a:ext cx="4572000" cy="3429000"/>
          </a:xfrm>
          <a:solidFill>
            <a:srgbClr val="FFFFFF"/>
          </a:solidFill>
          <a:ln/>
        </p:spPr>
      </p:sp>
      <p:sp>
        <p:nvSpPr>
          <p:cNvPr id="46182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638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659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6797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70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7206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E295FA8A-071A-F04E-871E-DF0DEC2ED1C3}" type="slidenum">
              <a:rPr lang="en-US">
                <a:solidFill>
                  <a:srgbClr val="000000"/>
                </a:solidFill>
              </a:rPr>
              <a:pPr/>
              <a:t>66</a:t>
            </a:fld>
            <a:endParaRPr lang="en-US">
              <a:solidFill>
                <a:srgbClr val="000000"/>
              </a:solidFill>
            </a:endParaRPr>
          </a:p>
        </p:txBody>
      </p:sp>
      <p:sp>
        <p:nvSpPr>
          <p:cNvPr id="474114"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74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51AD361-CE36-8A4F-B927-3C174A048E0A}" type="slidenum">
              <a:rPr lang="en-US">
                <a:solidFill>
                  <a:srgbClr val="000000"/>
                </a:solidFill>
              </a:rPr>
              <a:pPr/>
              <a:t>67</a:t>
            </a:fld>
            <a:endParaRPr lang="en-US">
              <a:solidFill>
                <a:srgbClr val="000000"/>
              </a:solidFill>
            </a:endParaRPr>
          </a:p>
        </p:txBody>
      </p:sp>
      <p:sp>
        <p:nvSpPr>
          <p:cNvPr id="47616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8F2BA7EC-5DB3-8A42-928E-B82AB5F02E00}" type="slidenum">
              <a:rPr lang="en-US" sz="1200">
                <a:solidFill>
                  <a:srgbClr val="000000"/>
                </a:solidFill>
                <a:latin typeface="Times New Roman" charset="0"/>
              </a:rPr>
              <a:pPr eaLnBrk="1" hangingPunct="1"/>
              <a:t>13</a:t>
            </a:fld>
            <a:endParaRPr lang="en-US" sz="1200">
              <a:solidFill>
                <a:srgbClr val="000000"/>
              </a:solidFill>
              <a:latin typeface="Times New Roman" charset="0"/>
            </a:endParaRPr>
          </a:p>
        </p:txBody>
      </p:sp>
      <p:sp>
        <p:nvSpPr>
          <p:cNvPr id="375810" name="Rectangle 2"/>
          <p:cNvSpPr>
            <a:spLocks noGrp="1" noRot="1" noChangeAspect="1" noChangeArrowheads="1" noTextEdit="1"/>
          </p:cNvSpPr>
          <p:nvPr>
            <p:ph type="sldImg"/>
          </p:nvPr>
        </p:nvSpPr>
        <p:spPr>
          <a:xfrm>
            <a:off x="1150938" y="692150"/>
            <a:ext cx="4556125" cy="3416300"/>
          </a:xfrm>
          <a:ln/>
        </p:spPr>
      </p:sp>
      <p:sp>
        <p:nvSpPr>
          <p:cNvPr id="3758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78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02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23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Preaching</a:t>
            </a:r>
            <a:r>
              <a:rPr lang="en-US" sz="1200" b="0" baseline="0" dirty="0" smtClean="0">
                <a:solidFill>
                  <a:srgbClr val="FFFFFF"/>
                </a:solidFill>
                <a:latin typeface="Arial" charset="0"/>
                <a:ea typeface="ＭＳ Ｐゴシック" charset="0"/>
              </a:rPr>
              <a:t> (</a:t>
            </a:r>
            <a:r>
              <a:rPr lang="en-US" sz="1200" b="0" baseline="0" dirty="0" err="1" smtClean="0">
                <a:solidFill>
                  <a:srgbClr val="FFFFFF"/>
                </a:solidFill>
                <a:latin typeface="Arial" charset="0"/>
                <a:ea typeface="ＭＳ Ｐゴシック" charset="0"/>
              </a:rPr>
              <a:t>pr</a:t>
            </a:r>
            <a:r>
              <a:rPr lang="en-US" sz="1200" b="0" baseline="0" dirty="0" smtClean="0">
                <a:solidFill>
                  <a:srgbClr val="FFFFFF"/>
                </a:solidFill>
                <a:latin typeface="Arial" charset="0"/>
                <a:ea typeface="ＭＳ Ｐゴシック" charset="0"/>
              </a:rPr>
              <a:t>)</a:t>
            </a:r>
            <a:endParaRPr lang="en-US" sz="1200" b="0" dirty="0" smtClean="0">
              <a:solidFill>
                <a:srgbClr val="FFFFFF"/>
              </a:solidFill>
              <a:latin typeface="Arial" charset="0"/>
              <a:ea typeface="ＭＳ Ｐゴシック" charset="0"/>
            </a:endParaRPr>
          </a:p>
          <a:p>
            <a:pPr eaLnBrk="1" hangingPunct="1"/>
            <a:r>
              <a:rPr lang="en-US" sz="1200" b="0" dirty="0" smtClean="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noTextEdit="1"/>
          </p:cNvSpPr>
          <p:nvPr>
            <p:ph type="sldImg"/>
          </p:nvPr>
        </p:nvSpPr>
        <p:spPr>
          <a:xfrm>
            <a:off x="1150938" y="692150"/>
            <a:ext cx="4556125" cy="3416300"/>
          </a:xfrm>
          <a:ln/>
        </p:spPr>
      </p:sp>
      <p:sp>
        <p:nvSpPr>
          <p:cNvPr id="37888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Rot="1" noChangeArrowheads="1" noTextEdit="1"/>
          </p:cNvSpPr>
          <p:nvPr>
            <p:ph type="sldImg"/>
          </p:nvPr>
        </p:nvSpPr>
        <p:spPr>
          <a:xfrm>
            <a:off x="1150938" y="692150"/>
            <a:ext cx="4556125" cy="3416300"/>
          </a:xfrm>
          <a:ln/>
        </p:spPr>
      </p:sp>
      <p:sp>
        <p:nvSpPr>
          <p:cNvPr id="38093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Rot="1" noChangeArrowheads="1" noTextEdit="1"/>
          </p:cNvSpPr>
          <p:nvPr>
            <p:ph type="sldImg"/>
          </p:nvPr>
        </p:nvSpPr>
        <p:spPr>
          <a:xfrm>
            <a:off x="1150938" y="692150"/>
            <a:ext cx="4556125" cy="3416300"/>
          </a:xfrm>
          <a:ln/>
        </p:spPr>
      </p:sp>
      <p:sp>
        <p:nvSpPr>
          <p:cNvPr id="3829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Rot="1" noChangeArrowheads="1" noTextEdit="1"/>
          </p:cNvSpPr>
          <p:nvPr>
            <p:ph type="sldImg"/>
          </p:nvPr>
        </p:nvSpPr>
        <p:spPr>
          <a:xfrm>
            <a:off x="1150938" y="692150"/>
            <a:ext cx="4556125" cy="3416300"/>
          </a:xfrm>
          <a:ln/>
        </p:spPr>
      </p:sp>
      <p:sp>
        <p:nvSpPr>
          <p:cNvPr id="38502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9.jpe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Arial" pitchFamily="34" charset="0"/>
                <a:ea typeface="ＭＳ Ｐゴシック" pitchFamily="34" charset="-128"/>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Arial" pitchFamily="34" charset="0"/>
                <a:ea typeface="ＭＳ Ｐゴシック" pitchFamily="34" charset="-128"/>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075DE0B5-9DC8-794A-9F04-42531D25C795}" type="slidenum">
              <a:rPr lang="en-US"/>
              <a:pPr>
                <a:defRPr/>
              </a:pPr>
              <a:t>‹#›</a:t>
            </a:fld>
            <a:endParaRPr lang="en-US"/>
          </a:p>
        </p:txBody>
      </p:sp>
    </p:spTree>
    <p:extLst>
      <p:ext uri="{BB962C8B-B14F-4D97-AF65-F5344CB8AC3E}">
        <p14:creationId xmlns:p14="http://schemas.microsoft.com/office/powerpoint/2010/main" val="390659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CD831D6-4E13-BA4A-B0E0-609E9B24DE31}" type="slidenum">
              <a:rPr lang="en-US"/>
              <a:pPr>
                <a:defRPr/>
              </a:pPr>
              <a:t>‹#›</a:t>
            </a:fld>
            <a:endParaRPr lang="en-US"/>
          </a:p>
        </p:txBody>
      </p:sp>
    </p:spTree>
    <p:extLst>
      <p:ext uri="{BB962C8B-B14F-4D97-AF65-F5344CB8AC3E}">
        <p14:creationId xmlns:p14="http://schemas.microsoft.com/office/powerpoint/2010/main" val="15398106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30147F-BEC8-F147-8A8D-B853B3167085}" type="slidenum">
              <a:rPr lang="en-US"/>
              <a:pPr>
                <a:defRPr/>
              </a:pPr>
              <a:t>‹#›</a:t>
            </a:fld>
            <a:endParaRPr lang="en-US"/>
          </a:p>
        </p:txBody>
      </p:sp>
    </p:spTree>
    <p:extLst>
      <p:ext uri="{BB962C8B-B14F-4D97-AF65-F5344CB8AC3E}">
        <p14:creationId xmlns:p14="http://schemas.microsoft.com/office/powerpoint/2010/main" val="3719763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181D5E-6982-BE4C-BC0B-7FE7BF02CE97}" type="slidenum">
              <a:rPr lang="en-US"/>
              <a:pPr>
                <a:defRPr/>
              </a:pPr>
              <a:t>‹#›</a:t>
            </a:fld>
            <a:endParaRPr lang="en-US"/>
          </a:p>
        </p:txBody>
      </p:sp>
    </p:spTree>
    <p:extLst>
      <p:ext uri="{BB962C8B-B14F-4D97-AF65-F5344CB8AC3E}">
        <p14:creationId xmlns:p14="http://schemas.microsoft.com/office/powerpoint/2010/main" val="34299576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95F861-6BF2-8E43-AAEE-B50C4DA39CF7}" type="slidenum">
              <a:rPr lang="en-US"/>
              <a:pPr>
                <a:defRPr/>
              </a:pPr>
              <a:t>‹#›</a:t>
            </a:fld>
            <a:endParaRPr lang="en-US"/>
          </a:p>
        </p:txBody>
      </p:sp>
    </p:spTree>
    <p:extLst>
      <p:ext uri="{BB962C8B-B14F-4D97-AF65-F5344CB8AC3E}">
        <p14:creationId xmlns:p14="http://schemas.microsoft.com/office/powerpoint/2010/main" val="39960931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151368-380B-0E47-9BDA-457FF76A20F1}" type="slidenum">
              <a:rPr lang="en-US"/>
              <a:pPr>
                <a:defRPr/>
              </a:pPr>
              <a:t>‹#›</a:t>
            </a:fld>
            <a:endParaRPr lang="en-US"/>
          </a:p>
        </p:txBody>
      </p:sp>
    </p:spTree>
    <p:extLst>
      <p:ext uri="{BB962C8B-B14F-4D97-AF65-F5344CB8AC3E}">
        <p14:creationId xmlns:p14="http://schemas.microsoft.com/office/powerpoint/2010/main" val="3891882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F96026-4081-2F4E-9F64-6F8A29362C87}" type="slidenum">
              <a:rPr lang="en-US"/>
              <a:pPr>
                <a:defRPr/>
              </a:pPr>
              <a:t>‹#›</a:t>
            </a:fld>
            <a:endParaRPr lang="en-US"/>
          </a:p>
        </p:txBody>
      </p:sp>
    </p:spTree>
    <p:extLst>
      <p:ext uri="{BB962C8B-B14F-4D97-AF65-F5344CB8AC3E}">
        <p14:creationId xmlns:p14="http://schemas.microsoft.com/office/powerpoint/2010/main" val="792852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C24F17D8-5D2E-8346-A1DB-710D92C3EADF}" type="slidenum">
              <a:rPr lang="en-US"/>
              <a:pPr>
                <a:defRPr/>
              </a:pPr>
              <a:t>‹#›</a:t>
            </a:fld>
            <a:endParaRPr lang="en-US"/>
          </a:p>
        </p:txBody>
      </p:sp>
    </p:spTree>
    <p:extLst>
      <p:ext uri="{BB962C8B-B14F-4D97-AF65-F5344CB8AC3E}">
        <p14:creationId xmlns:p14="http://schemas.microsoft.com/office/powerpoint/2010/main" val="22642218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81BC3FC-E507-3E45-A20B-4DB368753F5E}" type="slidenum">
              <a:rPr lang="en-US"/>
              <a:pPr>
                <a:defRPr/>
              </a:pPr>
              <a:t>‹#›</a:t>
            </a:fld>
            <a:endParaRPr lang="en-US"/>
          </a:p>
        </p:txBody>
      </p:sp>
    </p:spTree>
    <p:extLst>
      <p:ext uri="{BB962C8B-B14F-4D97-AF65-F5344CB8AC3E}">
        <p14:creationId xmlns:p14="http://schemas.microsoft.com/office/powerpoint/2010/main" val="3180536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D472FD6-B7AA-CE43-9738-80DA7D45180C}" type="slidenum">
              <a:rPr lang="en-US"/>
              <a:pPr>
                <a:defRPr/>
              </a:pPr>
              <a:t>‹#›</a:t>
            </a:fld>
            <a:endParaRPr lang="en-US"/>
          </a:p>
        </p:txBody>
      </p:sp>
    </p:spTree>
    <p:extLst>
      <p:ext uri="{BB962C8B-B14F-4D97-AF65-F5344CB8AC3E}">
        <p14:creationId xmlns:p14="http://schemas.microsoft.com/office/powerpoint/2010/main" val="39895081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05C6EBE-FBAC-0D43-AA2E-610781F1F583}" type="slidenum">
              <a:rPr lang="en-US"/>
              <a:pPr>
                <a:defRPr/>
              </a:pPr>
              <a:t>‹#›</a:t>
            </a:fld>
            <a:endParaRPr lang="en-US"/>
          </a:p>
        </p:txBody>
      </p:sp>
    </p:spTree>
    <p:extLst>
      <p:ext uri="{BB962C8B-B14F-4D97-AF65-F5344CB8AC3E}">
        <p14:creationId xmlns:p14="http://schemas.microsoft.com/office/powerpoint/2010/main" val="42658199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BC0B4BC-1FFC-204D-B619-A3344A95043D}" type="slidenum">
              <a:rPr lang="en-US"/>
              <a:pPr>
                <a:defRPr/>
              </a:pPr>
              <a:t>‹#›</a:t>
            </a:fld>
            <a:endParaRPr lang="en-US"/>
          </a:p>
        </p:txBody>
      </p:sp>
    </p:spTree>
    <p:extLst>
      <p:ext uri="{BB962C8B-B14F-4D97-AF65-F5344CB8AC3E}">
        <p14:creationId xmlns:p14="http://schemas.microsoft.com/office/powerpoint/2010/main" val="281719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CB5595C-486C-1844-8156-E6E5E10C6445}" type="slidenum">
              <a:rPr lang="en-US"/>
              <a:pPr>
                <a:defRPr/>
              </a:pPr>
              <a:t>‹#›</a:t>
            </a:fld>
            <a:endParaRPr lang="en-US"/>
          </a:p>
        </p:txBody>
      </p:sp>
    </p:spTree>
    <p:extLst>
      <p:ext uri="{BB962C8B-B14F-4D97-AF65-F5344CB8AC3E}">
        <p14:creationId xmlns:p14="http://schemas.microsoft.com/office/powerpoint/2010/main" val="1843637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1D4EC25D-3CCD-8942-B656-ADE075C73DBC}" type="slidenum">
              <a:rPr lang="en-US"/>
              <a:pPr>
                <a:defRPr/>
              </a:pPr>
              <a:t>‹#›</a:t>
            </a:fld>
            <a:endParaRPr lang="en-US"/>
          </a:p>
        </p:txBody>
      </p:sp>
    </p:spTree>
    <p:extLst>
      <p:ext uri="{BB962C8B-B14F-4D97-AF65-F5344CB8AC3E}">
        <p14:creationId xmlns:p14="http://schemas.microsoft.com/office/powerpoint/2010/main" val="1289583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F5624FF1-CDC8-2D4A-89EC-B1825924FA9F}" type="slidenum">
              <a:rPr lang="en-US"/>
              <a:pPr>
                <a:defRPr/>
              </a:pPr>
              <a:t>‹#›</a:t>
            </a:fld>
            <a:endParaRPr lang="en-US"/>
          </a:p>
        </p:txBody>
      </p:sp>
    </p:spTree>
    <p:extLst>
      <p:ext uri="{BB962C8B-B14F-4D97-AF65-F5344CB8AC3E}">
        <p14:creationId xmlns:p14="http://schemas.microsoft.com/office/powerpoint/2010/main" val="7842154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C1B78AB-C1C7-6E40-997D-64578178A7FC}" type="slidenum">
              <a:rPr lang="en-US"/>
              <a:pPr>
                <a:defRPr/>
              </a:pPr>
              <a:t>‹#›</a:t>
            </a:fld>
            <a:endParaRPr lang="en-US"/>
          </a:p>
        </p:txBody>
      </p:sp>
    </p:spTree>
    <p:extLst>
      <p:ext uri="{BB962C8B-B14F-4D97-AF65-F5344CB8AC3E}">
        <p14:creationId xmlns:p14="http://schemas.microsoft.com/office/powerpoint/2010/main" val="348517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8D12054-E4A4-234D-94CD-B93C21B63E56}" type="slidenum">
              <a:rPr lang="en-US"/>
              <a:pPr>
                <a:defRPr/>
              </a:pPr>
              <a:t>‹#›</a:t>
            </a:fld>
            <a:endParaRPr lang="en-US"/>
          </a:p>
        </p:txBody>
      </p:sp>
    </p:spTree>
    <p:extLst>
      <p:ext uri="{BB962C8B-B14F-4D97-AF65-F5344CB8AC3E}">
        <p14:creationId xmlns:p14="http://schemas.microsoft.com/office/powerpoint/2010/main" val="41853088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6ED1B36-A021-8E45-BD31-A5E0E45F07B3}" type="slidenum">
              <a:rPr lang="en-US"/>
              <a:pPr>
                <a:defRPr/>
              </a:pPr>
              <a:t>‹#›</a:t>
            </a:fld>
            <a:endParaRPr lang="en-US"/>
          </a:p>
        </p:txBody>
      </p:sp>
    </p:spTree>
    <p:extLst>
      <p:ext uri="{BB962C8B-B14F-4D97-AF65-F5344CB8AC3E}">
        <p14:creationId xmlns:p14="http://schemas.microsoft.com/office/powerpoint/2010/main" val="21022624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AE848C6-18D1-0F4C-A39A-6B8E560CB38D}" type="slidenum">
              <a:rPr lang="en-US"/>
              <a:pPr>
                <a:defRPr/>
              </a:pPr>
              <a:t>‹#›</a:t>
            </a:fld>
            <a:endParaRPr lang="en-US"/>
          </a:p>
        </p:txBody>
      </p:sp>
    </p:spTree>
    <p:extLst>
      <p:ext uri="{BB962C8B-B14F-4D97-AF65-F5344CB8AC3E}">
        <p14:creationId xmlns:p14="http://schemas.microsoft.com/office/powerpoint/2010/main" val="7225261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4BD0C84-80C2-9348-83E6-384AAFC6065C}" type="slidenum">
              <a:rPr lang="en-US"/>
              <a:pPr>
                <a:defRPr/>
              </a:pPr>
              <a:t>‹#›</a:t>
            </a:fld>
            <a:endParaRPr lang="en-US"/>
          </a:p>
        </p:txBody>
      </p:sp>
    </p:spTree>
    <p:extLst>
      <p:ext uri="{BB962C8B-B14F-4D97-AF65-F5344CB8AC3E}">
        <p14:creationId xmlns:p14="http://schemas.microsoft.com/office/powerpoint/2010/main" val="3342794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298E1-E1E7-C34F-A083-7C058FFF0C0F}" type="slidenum">
              <a:rPr lang="en-US"/>
              <a:pPr>
                <a:defRPr/>
              </a:pPr>
              <a:t>‹#›</a:t>
            </a:fld>
            <a:endParaRPr lang="en-US"/>
          </a:p>
        </p:txBody>
      </p:sp>
    </p:spTree>
    <p:extLst>
      <p:ext uri="{BB962C8B-B14F-4D97-AF65-F5344CB8AC3E}">
        <p14:creationId xmlns:p14="http://schemas.microsoft.com/office/powerpoint/2010/main" val="2061160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437F16-486C-6949-8BEE-44F185C664FC}" type="slidenum">
              <a:rPr lang="en-US"/>
              <a:pPr>
                <a:defRPr/>
              </a:pPr>
              <a:t>‹#›</a:t>
            </a:fld>
            <a:endParaRPr lang="en-US"/>
          </a:p>
        </p:txBody>
      </p:sp>
    </p:spTree>
    <p:extLst>
      <p:ext uri="{BB962C8B-B14F-4D97-AF65-F5344CB8AC3E}">
        <p14:creationId xmlns:p14="http://schemas.microsoft.com/office/powerpoint/2010/main" val="1253896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FFB1DE-C3F0-6B43-9260-B195AB5B9EF5}" type="slidenum">
              <a:rPr lang="en-US"/>
              <a:pPr>
                <a:defRPr/>
              </a:pPr>
              <a:t>‹#›</a:t>
            </a:fld>
            <a:endParaRPr lang="en-US"/>
          </a:p>
        </p:txBody>
      </p:sp>
    </p:spTree>
    <p:extLst>
      <p:ext uri="{BB962C8B-B14F-4D97-AF65-F5344CB8AC3E}">
        <p14:creationId xmlns:p14="http://schemas.microsoft.com/office/powerpoint/2010/main" val="95739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64806C-3CD8-4043-83D0-98E4029A3EE0}" type="slidenum">
              <a:rPr lang="en-US"/>
              <a:pPr>
                <a:defRPr/>
              </a:pPr>
              <a:t>‹#›</a:t>
            </a:fld>
            <a:endParaRPr lang="en-US"/>
          </a:p>
        </p:txBody>
      </p:sp>
    </p:spTree>
    <p:extLst>
      <p:ext uri="{BB962C8B-B14F-4D97-AF65-F5344CB8AC3E}">
        <p14:creationId xmlns:p14="http://schemas.microsoft.com/office/powerpoint/2010/main" val="4145982301"/>
      </p:ext>
    </p:extLst>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795572-0CC9-C644-A9D7-3EBBE216D22C}" type="slidenum">
              <a:rPr lang="en-US"/>
              <a:pPr>
                <a:defRPr/>
              </a:pPr>
              <a:t>‹#›</a:t>
            </a:fld>
            <a:endParaRPr lang="en-US"/>
          </a:p>
        </p:txBody>
      </p:sp>
    </p:spTree>
    <p:extLst>
      <p:ext uri="{BB962C8B-B14F-4D97-AF65-F5344CB8AC3E}">
        <p14:creationId xmlns:p14="http://schemas.microsoft.com/office/powerpoint/2010/main" val="2298954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0E9E14-09EE-4F47-A621-0981D4EF4556}" type="slidenum">
              <a:rPr lang="en-US"/>
              <a:pPr>
                <a:defRPr/>
              </a:pPr>
              <a:t>‹#›</a:t>
            </a:fld>
            <a:endParaRPr lang="en-US"/>
          </a:p>
        </p:txBody>
      </p:sp>
    </p:spTree>
    <p:extLst>
      <p:ext uri="{BB962C8B-B14F-4D97-AF65-F5344CB8AC3E}">
        <p14:creationId xmlns:p14="http://schemas.microsoft.com/office/powerpoint/2010/main" val="39819032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AB5D30-AFDC-E649-AD95-46E21D425EC6}" type="slidenum">
              <a:rPr lang="en-US"/>
              <a:pPr>
                <a:defRPr/>
              </a:pPr>
              <a:t>‹#›</a:t>
            </a:fld>
            <a:endParaRPr lang="en-US"/>
          </a:p>
        </p:txBody>
      </p:sp>
    </p:spTree>
    <p:extLst>
      <p:ext uri="{BB962C8B-B14F-4D97-AF65-F5344CB8AC3E}">
        <p14:creationId xmlns:p14="http://schemas.microsoft.com/office/powerpoint/2010/main" val="4077241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24597C-3848-264C-85EE-4C5FBBA22CD7}" type="slidenum">
              <a:rPr lang="en-US"/>
              <a:pPr>
                <a:defRPr/>
              </a:pPr>
              <a:t>‹#›</a:t>
            </a:fld>
            <a:endParaRPr lang="en-US"/>
          </a:p>
        </p:txBody>
      </p:sp>
    </p:spTree>
    <p:extLst>
      <p:ext uri="{BB962C8B-B14F-4D97-AF65-F5344CB8AC3E}">
        <p14:creationId xmlns:p14="http://schemas.microsoft.com/office/powerpoint/2010/main" val="2225208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C08079-6946-1543-8613-0A01C673DA09}" type="slidenum">
              <a:rPr lang="en-US"/>
              <a:pPr>
                <a:defRPr/>
              </a:pPr>
              <a:t>‹#›</a:t>
            </a:fld>
            <a:endParaRPr lang="en-US"/>
          </a:p>
        </p:txBody>
      </p:sp>
    </p:spTree>
    <p:extLst>
      <p:ext uri="{BB962C8B-B14F-4D97-AF65-F5344CB8AC3E}">
        <p14:creationId xmlns:p14="http://schemas.microsoft.com/office/powerpoint/2010/main" val="18741203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1F2DD-6734-264C-97DC-54E2493E83B5}" type="slidenum">
              <a:rPr lang="en-US"/>
              <a:pPr>
                <a:defRPr/>
              </a:pPr>
              <a:t>‹#›</a:t>
            </a:fld>
            <a:endParaRPr lang="en-US"/>
          </a:p>
        </p:txBody>
      </p:sp>
    </p:spTree>
    <p:extLst>
      <p:ext uri="{BB962C8B-B14F-4D97-AF65-F5344CB8AC3E}">
        <p14:creationId xmlns:p14="http://schemas.microsoft.com/office/powerpoint/2010/main" val="7991526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ABBBB8-B426-544F-AEC2-3412EFB7C634}" type="slidenum">
              <a:rPr lang="en-US"/>
              <a:pPr>
                <a:defRPr/>
              </a:pPr>
              <a:t>‹#›</a:t>
            </a:fld>
            <a:endParaRPr lang="en-US"/>
          </a:p>
        </p:txBody>
      </p:sp>
    </p:spTree>
    <p:extLst>
      <p:ext uri="{BB962C8B-B14F-4D97-AF65-F5344CB8AC3E}">
        <p14:creationId xmlns:p14="http://schemas.microsoft.com/office/powerpoint/2010/main" val="29247544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B9E3F09-49D5-ED40-9125-1FF1CB0F208A}" type="slidenum">
              <a:rPr lang="en-US"/>
              <a:pPr>
                <a:defRPr/>
              </a:pPr>
              <a:t>‹#›</a:t>
            </a:fld>
            <a:endParaRPr lang="en-US"/>
          </a:p>
        </p:txBody>
      </p:sp>
    </p:spTree>
    <p:extLst>
      <p:ext uri="{BB962C8B-B14F-4D97-AF65-F5344CB8AC3E}">
        <p14:creationId xmlns:p14="http://schemas.microsoft.com/office/powerpoint/2010/main" val="28991951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5BDFAC-6BAC-0A4F-8CEC-6E2AF81F3F79}" type="slidenum">
              <a:rPr lang="en-US"/>
              <a:pPr>
                <a:defRPr/>
              </a:pPr>
              <a:t>‹#›</a:t>
            </a:fld>
            <a:endParaRPr lang="en-US"/>
          </a:p>
        </p:txBody>
      </p:sp>
    </p:spTree>
    <p:extLst>
      <p:ext uri="{BB962C8B-B14F-4D97-AF65-F5344CB8AC3E}">
        <p14:creationId xmlns:p14="http://schemas.microsoft.com/office/powerpoint/2010/main" val="31294928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053EFC-95AE-E143-8B0D-15F9A4F9D159}" type="slidenum">
              <a:rPr lang="en-US"/>
              <a:pPr>
                <a:defRPr/>
              </a:pPr>
              <a:t>‹#›</a:t>
            </a:fld>
            <a:endParaRPr lang="en-US"/>
          </a:p>
        </p:txBody>
      </p:sp>
    </p:spTree>
    <p:extLst>
      <p:ext uri="{BB962C8B-B14F-4D97-AF65-F5344CB8AC3E}">
        <p14:creationId xmlns:p14="http://schemas.microsoft.com/office/powerpoint/2010/main" val="3626570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3AB6D2-22A0-674D-82A6-65CDC32138DA}" type="slidenum">
              <a:rPr lang="en-US"/>
              <a:pPr>
                <a:defRPr/>
              </a:pPr>
              <a:t>‹#›</a:t>
            </a:fld>
            <a:endParaRPr lang="en-US"/>
          </a:p>
        </p:txBody>
      </p:sp>
    </p:spTree>
    <p:extLst>
      <p:ext uri="{BB962C8B-B14F-4D97-AF65-F5344CB8AC3E}">
        <p14:creationId xmlns:p14="http://schemas.microsoft.com/office/powerpoint/2010/main" val="1374188309"/>
      </p:ext>
    </p:extLst>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3019D8-DE04-5A49-BB9E-463B896CEC32}" type="slidenum">
              <a:rPr lang="en-US"/>
              <a:pPr>
                <a:defRPr/>
              </a:pPr>
              <a:t>‹#›</a:t>
            </a:fld>
            <a:endParaRPr lang="en-US"/>
          </a:p>
        </p:txBody>
      </p:sp>
    </p:spTree>
    <p:extLst>
      <p:ext uri="{BB962C8B-B14F-4D97-AF65-F5344CB8AC3E}">
        <p14:creationId xmlns:p14="http://schemas.microsoft.com/office/powerpoint/2010/main" val="21958324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FA5DCC-C8D9-F340-9461-178FBD8C97D7}" type="slidenum">
              <a:rPr lang="en-US"/>
              <a:pPr>
                <a:defRPr/>
              </a:pPr>
              <a:t>‹#›</a:t>
            </a:fld>
            <a:endParaRPr lang="en-US"/>
          </a:p>
        </p:txBody>
      </p:sp>
    </p:spTree>
    <p:extLst>
      <p:ext uri="{BB962C8B-B14F-4D97-AF65-F5344CB8AC3E}">
        <p14:creationId xmlns:p14="http://schemas.microsoft.com/office/powerpoint/2010/main" val="18858533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C68DF1-C66E-AA44-BEA4-E8BD7423AE71}" type="slidenum">
              <a:rPr lang="en-US"/>
              <a:pPr>
                <a:defRPr/>
              </a:pPr>
              <a:t>‹#›</a:t>
            </a:fld>
            <a:endParaRPr lang="en-US"/>
          </a:p>
        </p:txBody>
      </p:sp>
    </p:spTree>
    <p:extLst>
      <p:ext uri="{BB962C8B-B14F-4D97-AF65-F5344CB8AC3E}">
        <p14:creationId xmlns:p14="http://schemas.microsoft.com/office/powerpoint/2010/main" val="41072777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1761F1-BDB9-EA4C-BFAE-ECCE70CD646E}" type="slidenum">
              <a:rPr lang="en-US"/>
              <a:pPr>
                <a:defRPr/>
              </a:pPr>
              <a:t>‹#›</a:t>
            </a:fld>
            <a:endParaRPr lang="en-US"/>
          </a:p>
        </p:txBody>
      </p:sp>
    </p:spTree>
    <p:extLst>
      <p:ext uri="{BB962C8B-B14F-4D97-AF65-F5344CB8AC3E}">
        <p14:creationId xmlns:p14="http://schemas.microsoft.com/office/powerpoint/2010/main" val="27039230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66D64C-2D8D-FF4C-AD8D-DB9074E30E33}" type="slidenum">
              <a:rPr lang="en-US"/>
              <a:pPr>
                <a:defRPr/>
              </a:pPr>
              <a:t>‹#›</a:t>
            </a:fld>
            <a:endParaRPr lang="en-US"/>
          </a:p>
        </p:txBody>
      </p:sp>
    </p:spTree>
    <p:extLst>
      <p:ext uri="{BB962C8B-B14F-4D97-AF65-F5344CB8AC3E}">
        <p14:creationId xmlns:p14="http://schemas.microsoft.com/office/powerpoint/2010/main" val="23723747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248E2-4ED9-2E4E-898F-7BE40EF16507}" type="slidenum">
              <a:rPr lang="en-US"/>
              <a:pPr>
                <a:defRPr/>
              </a:pPr>
              <a:t>‹#›</a:t>
            </a:fld>
            <a:endParaRPr lang="en-US"/>
          </a:p>
        </p:txBody>
      </p:sp>
    </p:spTree>
    <p:extLst>
      <p:ext uri="{BB962C8B-B14F-4D97-AF65-F5344CB8AC3E}">
        <p14:creationId xmlns:p14="http://schemas.microsoft.com/office/powerpoint/2010/main" val="15804744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03E2BC-316B-6F49-8CDD-DD9EC0256465}" type="slidenum">
              <a:rPr lang="en-US"/>
              <a:pPr>
                <a:defRPr/>
              </a:pPr>
              <a:t>‹#›</a:t>
            </a:fld>
            <a:endParaRPr lang="en-US"/>
          </a:p>
        </p:txBody>
      </p:sp>
    </p:spTree>
    <p:extLst>
      <p:ext uri="{BB962C8B-B14F-4D97-AF65-F5344CB8AC3E}">
        <p14:creationId xmlns:p14="http://schemas.microsoft.com/office/powerpoint/2010/main" val="17342212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D6A732-BD47-2B4D-85D2-87B58A8450D4}" type="slidenum">
              <a:rPr lang="en-US"/>
              <a:pPr>
                <a:defRPr/>
              </a:pPr>
              <a:t>‹#›</a:t>
            </a:fld>
            <a:endParaRPr lang="en-US"/>
          </a:p>
        </p:txBody>
      </p:sp>
    </p:spTree>
    <p:extLst>
      <p:ext uri="{BB962C8B-B14F-4D97-AF65-F5344CB8AC3E}">
        <p14:creationId xmlns:p14="http://schemas.microsoft.com/office/powerpoint/2010/main" val="3479816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DBC009A-1A0A-0548-B9E6-90BBA735A3CA}" type="slidenum">
              <a:rPr lang="en-US"/>
              <a:pPr>
                <a:defRPr/>
              </a:pPr>
              <a:t>‹#›</a:t>
            </a:fld>
            <a:endParaRPr lang="en-US"/>
          </a:p>
        </p:txBody>
      </p:sp>
    </p:spTree>
    <p:extLst>
      <p:ext uri="{BB962C8B-B14F-4D97-AF65-F5344CB8AC3E}">
        <p14:creationId xmlns:p14="http://schemas.microsoft.com/office/powerpoint/2010/main" val="35158676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42F4A09-8585-CF4F-9C57-E3D7C5827078}" type="slidenum">
              <a:rPr lang="en-US"/>
              <a:pPr>
                <a:defRPr/>
              </a:pPr>
              <a:t>‹#›</a:t>
            </a:fld>
            <a:endParaRPr lang="en-US"/>
          </a:p>
        </p:txBody>
      </p:sp>
    </p:spTree>
    <p:extLst>
      <p:ext uri="{BB962C8B-B14F-4D97-AF65-F5344CB8AC3E}">
        <p14:creationId xmlns:p14="http://schemas.microsoft.com/office/powerpoint/2010/main" val="4259235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598EEE-7A1A-2645-A8AF-738B363C7D53}" type="slidenum">
              <a:rPr lang="en-US"/>
              <a:pPr>
                <a:defRPr/>
              </a:pPr>
              <a:t>‹#›</a:t>
            </a:fld>
            <a:endParaRPr lang="en-US"/>
          </a:p>
        </p:txBody>
      </p:sp>
    </p:spTree>
    <p:extLst>
      <p:ext uri="{BB962C8B-B14F-4D97-AF65-F5344CB8AC3E}">
        <p14:creationId xmlns:p14="http://schemas.microsoft.com/office/powerpoint/2010/main" val="2003724788"/>
      </p:ext>
    </p:extLst>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86150CA-A9F8-B74D-B560-CE9ECF0ECA73}" type="slidenum">
              <a:rPr lang="en-US"/>
              <a:pPr>
                <a:defRPr/>
              </a:pPr>
              <a:t>‹#›</a:t>
            </a:fld>
            <a:endParaRPr lang="en-US"/>
          </a:p>
        </p:txBody>
      </p:sp>
    </p:spTree>
    <p:extLst>
      <p:ext uri="{BB962C8B-B14F-4D97-AF65-F5344CB8AC3E}">
        <p14:creationId xmlns:p14="http://schemas.microsoft.com/office/powerpoint/2010/main" val="29505672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509A006-A3E8-EF4D-B392-37C950B7C23B}" type="slidenum">
              <a:rPr lang="en-US"/>
              <a:pPr>
                <a:defRPr/>
              </a:pPr>
              <a:t>‹#›</a:t>
            </a:fld>
            <a:endParaRPr lang="en-US"/>
          </a:p>
        </p:txBody>
      </p:sp>
    </p:spTree>
    <p:extLst>
      <p:ext uri="{BB962C8B-B14F-4D97-AF65-F5344CB8AC3E}">
        <p14:creationId xmlns:p14="http://schemas.microsoft.com/office/powerpoint/2010/main" val="4849436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67D97BB-F2BD-CD45-BB7F-AC4A45BF60ED}" type="slidenum">
              <a:rPr lang="en-US"/>
              <a:pPr>
                <a:defRPr/>
              </a:pPr>
              <a:t>‹#›</a:t>
            </a:fld>
            <a:endParaRPr lang="en-US"/>
          </a:p>
        </p:txBody>
      </p:sp>
    </p:spTree>
    <p:extLst>
      <p:ext uri="{BB962C8B-B14F-4D97-AF65-F5344CB8AC3E}">
        <p14:creationId xmlns:p14="http://schemas.microsoft.com/office/powerpoint/2010/main" val="15313898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385F383-C47D-5D4D-9601-4B69E77F07A8}" type="slidenum">
              <a:rPr lang="en-US"/>
              <a:pPr>
                <a:defRPr/>
              </a:pPr>
              <a:t>‹#›</a:t>
            </a:fld>
            <a:endParaRPr lang="en-US"/>
          </a:p>
        </p:txBody>
      </p:sp>
    </p:spTree>
    <p:extLst>
      <p:ext uri="{BB962C8B-B14F-4D97-AF65-F5344CB8AC3E}">
        <p14:creationId xmlns:p14="http://schemas.microsoft.com/office/powerpoint/2010/main" val="3748583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457FD7-D4F3-414E-98FE-85084A5F0F04}" type="slidenum">
              <a:rPr lang="en-US"/>
              <a:pPr>
                <a:defRPr/>
              </a:pPr>
              <a:t>‹#›</a:t>
            </a:fld>
            <a:endParaRPr lang="en-US"/>
          </a:p>
        </p:txBody>
      </p:sp>
    </p:spTree>
    <p:extLst>
      <p:ext uri="{BB962C8B-B14F-4D97-AF65-F5344CB8AC3E}">
        <p14:creationId xmlns:p14="http://schemas.microsoft.com/office/powerpoint/2010/main" val="20285501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7C6A3CA-0061-C94B-9149-8CBB539C5BB5}" type="slidenum">
              <a:rPr lang="en-US"/>
              <a:pPr>
                <a:defRPr/>
              </a:pPr>
              <a:t>‹#›</a:t>
            </a:fld>
            <a:endParaRPr lang="en-US"/>
          </a:p>
        </p:txBody>
      </p:sp>
    </p:spTree>
    <p:extLst>
      <p:ext uri="{BB962C8B-B14F-4D97-AF65-F5344CB8AC3E}">
        <p14:creationId xmlns:p14="http://schemas.microsoft.com/office/powerpoint/2010/main" val="24857702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E7D2FB7-1B37-CD48-B785-8841BE9B5F7A}" type="slidenum">
              <a:rPr lang="en-US"/>
              <a:pPr>
                <a:defRPr/>
              </a:pPr>
              <a:t>‹#›</a:t>
            </a:fld>
            <a:endParaRPr lang="en-US"/>
          </a:p>
        </p:txBody>
      </p:sp>
    </p:spTree>
    <p:extLst>
      <p:ext uri="{BB962C8B-B14F-4D97-AF65-F5344CB8AC3E}">
        <p14:creationId xmlns:p14="http://schemas.microsoft.com/office/powerpoint/2010/main" val="13704318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FB4FD3E-9B79-4548-B280-3E124E67CF68}" type="slidenum">
              <a:rPr lang="en-US"/>
              <a:pPr>
                <a:defRPr/>
              </a:pPr>
              <a:t>‹#›</a:t>
            </a:fld>
            <a:endParaRPr lang="en-US"/>
          </a:p>
        </p:txBody>
      </p:sp>
    </p:spTree>
    <p:extLst>
      <p:ext uri="{BB962C8B-B14F-4D97-AF65-F5344CB8AC3E}">
        <p14:creationId xmlns:p14="http://schemas.microsoft.com/office/powerpoint/2010/main" val="187244065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A95F0DB-8DFE-1E43-8E8E-A3BF90F0B6FF}" type="slidenum">
              <a:rPr lang="en-US"/>
              <a:pPr>
                <a:defRPr/>
              </a:pPr>
              <a:t>‹#›</a:t>
            </a:fld>
            <a:endParaRPr lang="en-US"/>
          </a:p>
        </p:txBody>
      </p:sp>
    </p:spTree>
    <p:extLst>
      <p:ext uri="{BB962C8B-B14F-4D97-AF65-F5344CB8AC3E}">
        <p14:creationId xmlns:p14="http://schemas.microsoft.com/office/powerpoint/2010/main" val="8275168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3106E6AE-DA9B-9D4C-B8AE-6B68DE291782}" type="slidenum">
              <a:rPr lang="en-US"/>
              <a:pPr>
                <a:defRPr/>
              </a:pPr>
              <a:t>‹#›</a:t>
            </a:fld>
            <a:endParaRPr lang="en-US"/>
          </a:p>
        </p:txBody>
      </p:sp>
    </p:spTree>
    <p:extLst>
      <p:ext uri="{BB962C8B-B14F-4D97-AF65-F5344CB8AC3E}">
        <p14:creationId xmlns:p14="http://schemas.microsoft.com/office/powerpoint/2010/main" val="59993740"/>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B7BB36-5B62-444E-8E16-1CE0850A6CC8}" type="slidenum">
              <a:rPr lang="en-US"/>
              <a:pPr>
                <a:defRPr/>
              </a:pPr>
              <a:t>‹#›</a:t>
            </a:fld>
            <a:endParaRPr lang="en-US"/>
          </a:p>
        </p:txBody>
      </p:sp>
    </p:spTree>
    <p:extLst>
      <p:ext uri="{BB962C8B-B14F-4D97-AF65-F5344CB8AC3E}">
        <p14:creationId xmlns:p14="http://schemas.microsoft.com/office/powerpoint/2010/main" val="393264856"/>
      </p:ext>
    </p:extLst>
  </p:cSld>
  <p:clrMapOvr>
    <a:masterClrMapping/>
  </p:clrMapOvr>
  <p:transition xmlns:p14="http://schemas.microsoft.com/office/powerpoint/2010/mai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9C0846F-C981-414E-BCF4-D2E238D31263}" type="slidenum">
              <a:rPr lang="en-US"/>
              <a:pPr>
                <a:defRPr/>
              </a:pPr>
              <a:t>‹#›</a:t>
            </a:fld>
            <a:endParaRPr lang="en-US"/>
          </a:p>
        </p:txBody>
      </p:sp>
    </p:spTree>
    <p:extLst>
      <p:ext uri="{BB962C8B-B14F-4D97-AF65-F5344CB8AC3E}">
        <p14:creationId xmlns:p14="http://schemas.microsoft.com/office/powerpoint/2010/main" val="2332017677"/>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CB534BEE-4E33-F94B-8588-FD6C0576775C}" type="slidenum">
              <a:rPr lang="en-US"/>
              <a:pPr>
                <a:defRPr/>
              </a:pPr>
              <a:t>‹#›</a:t>
            </a:fld>
            <a:endParaRPr lang="en-US"/>
          </a:p>
        </p:txBody>
      </p:sp>
    </p:spTree>
    <p:extLst>
      <p:ext uri="{BB962C8B-B14F-4D97-AF65-F5344CB8AC3E}">
        <p14:creationId xmlns:p14="http://schemas.microsoft.com/office/powerpoint/2010/main" val="54692964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753CF405-B4DF-264A-8A24-DD3201B6FF14}" type="slidenum">
              <a:rPr lang="en-US"/>
              <a:pPr>
                <a:defRPr/>
              </a:pPr>
              <a:t>‹#›</a:t>
            </a:fld>
            <a:endParaRPr lang="en-US"/>
          </a:p>
        </p:txBody>
      </p:sp>
    </p:spTree>
    <p:extLst>
      <p:ext uri="{BB962C8B-B14F-4D97-AF65-F5344CB8AC3E}">
        <p14:creationId xmlns:p14="http://schemas.microsoft.com/office/powerpoint/2010/main" val="2057752550"/>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6AB41A93-7108-6146-A636-7FCC1C8B8728}" type="slidenum">
              <a:rPr lang="en-US"/>
              <a:pPr>
                <a:defRPr/>
              </a:pPr>
              <a:t>‹#›</a:t>
            </a:fld>
            <a:endParaRPr lang="en-US"/>
          </a:p>
        </p:txBody>
      </p:sp>
    </p:spTree>
    <p:extLst>
      <p:ext uri="{BB962C8B-B14F-4D97-AF65-F5344CB8AC3E}">
        <p14:creationId xmlns:p14="http://schemas.microsoft.com/office/powerpoint/2010/main" val="727969897"/>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FC6FBD16-BBB1-EF4E-B368-021C1E905160}" type="slidenum">
              <a:rPr lang="en-US"/>
              <a:pPr>
                <a:defRPr/>
              </a:pPr>
              <a:t>‹#›</a:t>
            </a:fld>
            <a:endParaRPr lang="en-US"/>
          </a:p>
        </p:txBody>
      </p:sp>
    </p:spTree>
    <p:extLst>
      <p:ext uri="{BB962C8B-B14F-4D97-AF65-F5344CB8AC3E}">
        <p14:creationId xmlns:p14="http://schemas.microsoft.com/office/powerpoint/2010/main" val="3468336829"/>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98DA51C1-86C4-6045-9A6F-853739515ECD}" type="slidenum">
              <a:rPr lang="en-US"/>
              <a:pPr>
                <a:defRPr/>
              </a:pPr>
              <a:t>‹#›</a:t>
            </a:fld>
            <a:endParaRPr lang="en-US"/>
          </a:p>
        </p:txBody>
      </p:sp>
    </p:spTree>
    <p:extLst>
      <p:ext uri="{BB962C8B-B14F-4D97-AF65-F5344CB8AC3E}">
        <p14:creationId xmlns:p14="http://schemas.microsoft.com/office/powerpoint/2010/main" val="2950605390"/>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5BA36A22-4578-2C44-879B-D0C2949231C1}" type="slidenum">
              <a:rPr lang="en-US"/>
              <a:pPr>
                <a:defRPr/>
              </a:pPr>
              <a:t>‹#›</a:t>
            </a:fld>
            <a:endParaRPr lang="en-US"/>
          </a:p>
        </p:txBody>
      </p:sp>
    </p:spTree>
    <p:extLst>
      <p:ext uri="{BB962C8B-B14F-4D97-AF65-F5344CB8AC3E}">
        <p14:creationId xmlns:p14="http://schemas.microsoft.com/office/powerpoint/2010/main" val="1529761269"/>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D66EB24-B96E-124C-AD1A-4F88D2F44720}" type="slidenum">
              <a:rPr lang="en-US"/>
              <a:pPr>
                <a:defRPr/>
              </a:pPr>
              <a:t>‹#›</a:t>
            </a:fld>
            <a:endParaRPr lang="en-US"/>
          </a:p>
        </p:txBody>
      </p:sp>
    </p:spTree>
    <p:extLst>
      <p:ext uri="{BB962C8B-B14F-4D97-AF65-F5344CB8AC3E}">
        <p14:creationId xmlns:p14="http://schemas.microsoft.com/office/powerpoint/2010/main" val="1511192267"/>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94B08962-6D09-364D-9CCB-90CA35AEB2DC}" type="slidenum">
              <a:rPr lang="en-US"/>
              <a:pPr>
                <a:defRPr/>
              </a:pPr>
              <a:t>‹#›</a:t>
            </a:fld>
            <a:endParaRPr lang="en-US"/>
          </a:p>
        </p:txBody>
      </p:sp>
    </p:spTree>
    <p:extLst>
      <p:ext uri="{BB962C8B-B14F-4D97-AF65-F5344CB8AC3E}">
        <p14:creationId xmlns:p14="http://schemas.microsoft.com/office/powerpoint/2010/main" val="164440349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6A291F89-66D0-A84B-A827-1E7FCCEB5441}" type="slidenum">
              <a:rPr lang="en-US"/>
              <a:pPr>
                <a:defRPr/>
              </a:pPr>
              <a:t>‹#›</a:t>
            </a:fld>
            <a:endParaRPr lang="en-US"/>
          </a:p>
        </p:txBody>
      </p:sp>
    </p:spTree>
    <p:extLst>
      <p:ext uri="{BB962C8B-B14F-4D97-AF65-F5344CB8AC3E}">
        <p14:creationId xmlns:p14="http://schemas.microsoft.com/office/powerpoint/2010/main" val="228550221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91D8BA-B7C2-0E48-9837-B772CB844E13}" type="slidenum">
              <a:rPr lang="en-US"/>
              <a:pPr>
                <a:defRPr/>
              </a:pPr>
              <a:t>‹#›</a:t>
            </a:fld>
            <a:endParaRPr lang="en-US"/>
          </a:p>
        </p:txBody>
      </p:sp>
    </p:spTree>
    <p:extLst>
      <p:ext uri="{BB962C8B-B14F-4D97-AF65-F5344CB8AC3E}">
        <p14:creationId xmlns:p14="http://schemas.microsoft.com/office/powerpoint/2010/main" val="780738489"/>
      </p:ext>
    </p:extLst>
  </p:cSld>
  <p:clrMapOvr>
    <a:masterClrMapping/>
  </p:clrMapOvr>
  <p:transition xmlns:p14="http://schemas.microsoft.com/office/powerpoint/2010/mai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DF6114-8739-7F4F-BBED-C53A1612C845}" type="slidenum">
              <a:rPr lang="en-US"/>
              <a:pPr>
                <a:defRPr/>
              </a:pPr>
              <a:t>‹#›</a:t>
            </a:fld>
            <a:endParaRPr lang="en-US"/>
          </a:p>
        </p:txBody>
      </p:sp>
    </p:spTree>
    <p:extLst>
      <p:ext uri="{BB962C8B-B14F-4D97-AF65-F5344CB8AC3E}">
        <p14:creationId xmlns:p14="http://schemas.microsoft.com/office/powerpoint/2010/main" val="5176851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629267-E327-7A48-B26E-4FBAF3AC9DF4}" type="slidenum">
              <a:rPr lang="en-US"/>
              <a:pPr>
                <a:defRPr/>
              </a:pPr>
              <a:t>‹#›</a:t>
            </a:fld>
            <a:endParaRPr lang="en-US"/>
          </a:p>
        </p:txBody>
      </p:sp>
    </p:spTree>
    <p:extLst>
      <p:ext uri="{BB962C8B-B14F-4D97-AF65-F5344CB8AC3E}">
        <p14:creationId xmlns:p14="http://schemas.microsoft.com/office/powerpoint/2010/main" val="40041051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58334-F802-8B41-B22B-2E560932DB03}" type="slidenum">
              <a:rPr lang="en-US"/>
              <a:pPr>
                <a:defRPr/>
              </a:pPr>
              <a:t>‹#›</a:t>
            </a:fld>
            <a:endParaRPr lang="en-US"/>
          </a:p>
        </p:txBody>
      </p:sp>
    </p:spTree>
    <p:extLst>
      <p:ext uri="{BB962C8B-B14F-4D97-AF65-F5344CB8AC3E}">
        <p14:creationId xmlns:p14="http://schemas.microsoft.com/office/powerpoint/2010/main" val="41470348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A1C0BB-61B7-8C4D-AF97-D8AF7A54B1B6}" type="slidenum">
              <a:rPr lang="en-US"/>
              <a:pPr>
                <a:defRPr/>
              </a:pPr>
              <a:t>‹#›</a:t>
            </a:fld>
            <a:endParaRPr lang="en-US"/>
          </a:p>
        </p:txBody>
      </p:sp>
    </p:spTree>
    <p:extLst>
      <p:ext uri="{BB962C8B-B14F-4D97-AF65-F5344CB8AC3E}">
        <p14:creationId xmlns:p14="http://schemas.microsoft.com/office/powerpoint/2010/main" val="35336413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E2F0E2-3A23-1D4D-9D79-BDB935AAEBA5}" type="slidenum">
              <a:rPr lang="en-US"/>
              <a:pPr>
                <a:defRPr/>
              </a:pPr>
              <a:t>‹#›</a:t>
            </a:fld>
            <a:endParaRPr lang="en-US"/>
          </a:p>
        </p:txBody>
      </p:sp>
    </p:spTree>
    <p:extLst>
      <p:ext uri="{BB962C8B-B14F-4D97-AF65-F5344CB8AC3E}">
        <p14:creationId xmlns:p14="http://schemas.microsoft.com/office/powerpoint/2010/main" val="3042221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0547B5-42D1-CC42-85B5-4C9F120E46DE}" type="slidenum">
              <a:rPr lang="en-US"/>
              <a:pPr>
                <a:defRPr/>
              </a:pPr>
              <a:t>‹#›</a:t>
            </a:fld>
            <a:endParaRPr lang="en-US"/>
          </a:p>
        </p:txBody>
      </p:sp>
    </p:spTree>
    <p:extLst>
      <p:ext uri="{BB962C8B-B14F-4D97-AF65-F5344CB8AC3E}">
        <p14:creationId xmlns:p14="http://schemas.microsoft.com/office/powerpoint/2010/main" val="4040477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20EF59-A2CE-9941-B512-BD72024811D7}" type="slidenum">
              <a:rPr lang="en-US"/>
              <a:pPr>
                <a:defRPr/>
              </a:pPr>
              <a:t>‹#›</a:t>
            </a:fld>
            <a:endParaRPr lang="en-US"/>
          </a:p>
        </p:txBody>
      </p:sp>
    </p:spTree>
    <p:extLst>
      <p:ext uri="{BB962C8B-B14F-4D97-AF65-F5344CB8AC3E}">
        <p14:creationId xmlns:p14="http://schemas.microsoft.com/office/powerpoint/2010/main" val="31102338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7FD2B2-BE4A-2C42-A3EC-7820A07EACCA}" type="slidenum">
              <a:rPr lang="en-US"/>
              <a:pPr>
                <a:defRPr/>
              </a:pPr>
              <a:t>‹#›</a:t>
            </a:fld>
            <a:endParaRPr lang="en-US"/>
          </a:p>
        </p:txBody>
      </p:sp>
    </p:spTree>
    <p:extLst>
      <p:ext uri="{BB962C8B-B14F-4D97-AF65-F5344CB8AC3E}">
        <p14:creationId xmlns:p14="http://schemas.microsoft.com/office/powerpoint/2010/main" val="36613458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7E39E3-B5EA-FA47-A116-A409F3A27A5D}" type="slidenum">
              <a:rPr lang="en-US"/>
              <a:pPr>
                <a:defRPr/>
              </a:pPr>
              <a:t>‹#›</a:t>
            </a:fld>
            <a:endParaRPr lang="en-US"/>
          </a:p>
        </p:txBody>
      </p:sp>
    </p:spTree>
    <p:extLst>
      <p:ext uri="{BB962C8B-B14F-4D97-AF65-F5344CB8AC3E}">
        <p14:creationId xmlns:p14="http://schemas.microsoft.com/office/powerpoint/2010/main" val="38025386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BC1044-A999-C643-A1DF-65C6C777325B}" type="slidenum">
              <a:rPr lang="en-US"/>
              <a:pPr>
                <a:defRPr/>
              </a:pPr>
              <a:t>‹#›</a:t>
            </a:fld>
            <a:endParaRPr lang="en-US"/>
          </a:p>
        </p:txBody>
      </p:sp>
    </p:spTree>
    <p:extLst>
      <p:ext uri="{BB962C8B-B14F-4D97-AF65-F5344CB8AC3E}">
        <p14:creationId xmlns:p14="http://schemas.microsoft.com/office/powerpoint/2010/main" val="1062868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27BC4D-0491-6943-A3B8-32176C4C377E}" type="slidenum">
              <a:rPr lang="en-US"/>
              <a:pPr>
                <a:defRPr/>
              </a:pPr>
              <a:t>‹#›</a:t>
            </a:fld>
            <a:endParaRPr lang="en-US"/>
          </a:p>
        </p:txBody>
      </p:sp>
    </p:spTree>
    <p:extLst>
      <p:ext uri="{BB962C8B-B14F-4D97-AF65-F5344CB8AC3E}">
        <p14:creationId xmlns:p14="http://schemas.microsoft.com/office/powerpoint/2010/main" val="396708072"/>
      </p:ext>
    </p:extLst>
  </p:cSld>
  <p:clrMapOvr>
    <a:masterClrMapping/>
  </p:clrMapOvr>
  <p:transition xmlns:p14="http://schemas.microsoft.com/office/powerpoint/2010/mai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A332D5-6AA7-934D-AFE0-823AC98E7DD7}" type="slidenum">
              <a:rPr lang="en-US"/>
              <a:pPr>
                <a:defRPr/>
              </a:pPr>
              <a:t>‹#›</a:t>
            </a:fld>
            <a:endParaRPr lang="en-US"/>
          </a:p>
        </p:txBody>
      </p:sp>
    </p:spTree>
    <p:extLst>
      <p:ext uri="{BB962C8B-B14F-4D97-AF65-F5344CB8AC3E}">
        <p14:creationId xmlns:p14="http://schemas.microsoft.com/office/powerpoint/2010/main" val="22312689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smtClean="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A34E3-EB11-6347-AD55-6E67CD7E4EE0}" type="slidenum">
              <a:rPr lang="en-US"/>
              <a:pPr>
                <a:defRPr/>
              </a:pPr>
              <a:t>‹#›</a:t>
            </a:fld>
            <a:endParaRPr lang="en-US"/>
          </a:p>
        </p:txBody>
      </p:sp>
    </p:spTree>
    <p:extLst>
      <p:ext uri="{BB962C8B-B14F-4D97-AF65-F5344CB8AC3E}">
        <p14:creationId xmlns:p14="http://schemas.microsoft.com/office/powerpoint/2010/main" val="22465117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0D7D4-F692-9946-BE6E-B70F3D0F1F10}" type="slidenum">
              <a:rPr lang="en-US"/>
              <a:pPr>
                <a:defRPr/>
              </a:pPr>
              <a:t>‹#›</a:t>
            </a:fld>
            <a:endParaRPr lang="en-US"/>
          </a:p>
        </p:txBody>
      </p:sp>
    </p:spTree>
    <p:extLst>
      <p:ext uri="{BB962C8B-B14F-4D97-AF65-F5344CB8AC3E}">
        <p14:creationId xmlns:p14="http://schemas.microsoft.com/office/powerpoint/2010/main" val="29845303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8F387F-EE57-0940-AF17-E5C18C1AC2FB}" type="slidenum">
              <a:rPr lang="en-US"/>
              <a:pPr>
                <a:defRPr/>
              </a:pPr>
              <a:t>‹#›</a:t>
            </a:fld>
            <a:endParaRPr lang="en-US"/>
          </a:p>
        </p:txBody>
      </p:sp>
    </p:spTree>
    <p:extLst>
      <p:ext uri="{BB962C8B-B14F-4D97-AF65-F5344CB8AC3E}">
        <p14:creationId xmlns:p14="http://schemas.microsoft.com/office/powerpoint/2010/main" val="18216161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8002F2-CD58-D948-ACC2-D0174A4B3DE9}" type="slidenum">
              <a:rPr lang="en-US"/>
              <a:pPr>
                <a:defRPr/>
              </a:pPr>
              <a:t>‹#›</a:t>
            </a:fld>
            <a:endParaRPr lang="en-US"/>
          </a:p>
        </p:txBody>
      </p:sp>
    </p:spTree>
    <p:extLst>
      <p:ext uri="{BB962C8B-B14F-4D97-AF65-F5344CB8AC3E}">
        <p14:creationId xmlns:p14="http://schemas.microsoft.com/office/powerpoint/2010/main" val="24787559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6E82D4-A043-DF41-B9ED-DB2960902B67}" type="slidenum">
              <a:rPr lang="en-US"/>
              <a:pPr>
                <a:defRPr/>
              </a:pPr>
              <a:t>‹#›</a:t>
            </a:fld>
            <a:endParaRPr lang="en-US"/>
          </a:p>
        </p:txBody>
      </p:sp>
    </p:spTree>
    <p:extLst>
      <p:ext uri="{BB962C8B-B14F-4D97-AF65-F5344CB8AC3E}">
        <p14:creationId xmlns:p14="http://schemas.microsoft.com/office/powerpoint/2010/main" val="38459769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B6ED43-C3A6-3243-81A0-3104A4D7ACBB}" type="slidenum">
              <a:rPr lang="en-US"/>
              <a:pPr>
                <a:defRPr/>
              </a:pPr>
              <a:t>‹#›</a:t>
            </a:fld>
            <a:endParaRPr lang="en-US"/>
          </a:p>
        </p:txBody>
      </p:sp>
    </p:spTree>
    <p:extLst>
      <p:ext uri="{BB962C8B-B14F-4D97-AF65-F5344CB8AC3E}">
        <p14:creationId xmlns:p14="http://schemas.microsoft.com/office/powerpoint/2010/main" val="13743648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BD9EA0-3D54-5A43-B515-CFFF3911EA5E}" type="slidenum">
              <a:rPr lang="en-US"/>
              <a:pPr>
                <a:defRPr/>
              </a:pPr>
              <a:t>‹#›</a:t>
            </a:fld>
            <a:endParaRPr lang="en-US"/>
          </a:p>
        </p:txBody>
      </p:sp>
    </p:spTree>
    <p:extLst>
      <p:ext uri="{BB962C8B-B14F-4D97-AF65-F5344CB8AC3E}">
        <p14:creationId xmlns:p14="http://schemas.microsoft.com/office/powerpoint/2010/main" val="32324091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CF3DB-59EB-2D49-9AD1-801ADDAA13FB}" type="slidenum">
              <a:rPr lang="en-US"/>
              <a:pPr>
                <a:defRPr/>
              </a:pPr>
              <a:t>‹#›</a:t>
            </a:fld>
            <a:endParaRPr lang="en-US"/>
          </a:p>
        </p:txBody>
      </p:sp>
    </p:spTree>
    <p:extLst>
      <p:ext uri="{BB962C8B-B14F-4D97-AF65-F5344CB8AC3E}">
        <p14:creationId xmlns:p14="http://schemas.microsoft.com/office/powerpoint/2010/main" val="11497524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7DEE15-1E33-AC40-8BC2-32AE2CEA9435}" type="slidenum">
              <a:rPr lang="en-US"/>
              <a:pPr>
                <a:defRPr/>
              </a:pPr>
              <a:t>‹#›</a:t>
            </a:fld>
            <a:endParaRPr lang="en-US"/>
          </a:p>
        </p:txBody>
      </p:sp>
    </p:spTree>
    <p:extLst>
      <p:ext uri="{BB962C8B-B14F-4D97-AF65-F5344CB8AC3E}">
        <p14:creationId xmlns:p14="http://schemas.microsoft.com/office/powerpoint/2010/main" val="2199411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20A424-C792-FE40-92AE-B21B6F5BB79B}" type="slidenum">
              <a:rPr lang="en-US"/>
              <a:pPr>
                <a:defRPr/>
              </a:pPr>
              <a:t>‹#›</a:t>
            </a:fld>
            <a:endParaRPr lang="en-US"/>
          </a:p>
        </p:txBody>
      </p:sp>
    </p:spTree>
    <p:extLst>
      <p:ext uri="{BB962C8B-B14F-4D97-AF65-F5344CB8AC3E}">
        <p14:creationId xmlns:p14="http://schemas.microsoft.com/office/powerpoint/2010/main" val="3178389516"/>
      </p:ext>
    </p:extLst>
  </p:cSld>
  <p:clrMapOvr>
    <a:masterClrMapping/>
  </p:clrMapOvr>
  <p:transition xmlns:p14="http://schemas.microsoft.com/office/powerpoint/2010/mai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6E4F62-76D9-B548-94FF-7DF0994B1F05}" type="slidenum">
              <a:rPr lang="en-US"/>
              <a:pPr>
                <a:defRPr/>
              </a:pPr>
              <a:t>‹#›</a:t>
            </a:fld>
            <a:endParaRPr lang="en-US"/>
          </a:p>
        </p:txBody>
      </p:sp>
    </p:spTree>
    <p:extLst>
      <p:ext uri="{BB962C8B-B14F-4D97-AF65-F5344CB8AC3E}">
        <p14:creationId xmlns:p14="http://schemas.microsoft.com/office/powerpoint/2010/main" val="40503324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CF2D43-39AC-3347-8AF2-B4C90AF1231D}" type="slidenum">
              <a:rPr lang="en-US"/>
              <a:pPr>
                <a:defRPr/>
              </a:pPr>
              <a:t>‹#›</a:t>
            </a:fld>
            <a:endParaRPr lang="en-US"/>
          </a:p>
        </p:txBody>
      </p:sp>
    </p:spTree>
    <p:extLst>
      <p:ext uri="{BB962C8B-B14F-4D97-AF65-F5344CB8AC3E}">
        <p14:creationId xmlns:p14="http://schemas.microsoft.com/office/powerpoint/2010/main" val="33775317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F1AC89CC-F52F-6240-B7E7-EADFDB44BA71}" type="slidenum">
              <a:rPr lang="en-US"/>
              <a:pPr>
                <a:defRPr/>
              </a:pPr>
              <a:t>‹#›</a:t>
            </a:fld>
            <a:endParaRPr lang="en-US"/>
          </a:p>
        </p:txBody>
      </p:sp>
    </p:spTree>
    <p:extLst>
      <p:ext uri="{BB962C8B-B14F-4D97-AF65-F5344CB8AC3E}">
        <p14:creationId xmlns:p14="http://schemas.microsoft.com/office/powerpoint/2010/main" val="16582191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FE49D720-6438-9C4A-8B52-01B527E875B0}" type="slidenum">
              <a:rPr lang="en-US"/>
              <a:pPr>
                <a:defRPr/>
              </a:pPr>
              <a:t>‹#›</a:t>
            </a:fld>
            <a:endParaRPr lang="en-US"/>
          </a:p>
        </p:txBody>
      </p:sp>
    </p:spTree>
    <p:extLst>
      <p:ext uri="{BB962C8B-B14F-4D97-AF65-F5344CB8AC3E}">
        <p14:creationId xmlns:p14="http://schemas.microsoft.com/office/powerpoint/2010/main" val="23415995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66B9992-E25E-E34F-865F-E0C0DE30389E}" type="slidenum">
              <a:rPr lang="en-US"/>
              <a:pPr>
                <a:defRPr/>
              </a:pPr>
              <a:t>‹#›</a:t>
            </a:fld>
            <a:endParaRPr lang="en-US"/>
          </a:p>
        </p:txBody>
      </p:sp>
    </p:spTree>
    <p:extLst>
      <p:ext uri="{BB962C8B-B14F-4D97-AF65-F5344CB8AC3E}">
        <p14:creationId xmlns:p14="http://schemas.microsoft.com/office/powerpoint/2010/main" val="13709564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E13E7D67-BCBD-A540-84D6-072248065EB3}" type="slidenum">
              <a:rPr lang="en-US"/>
              <a:pPr>
                <a:defRPr/>
              </a:pPr>
              <a:t>‹#›</a:t>
            </a:fld>
            <a:endParaRPr lang="en-US"/>
          </a:p>
        </p:txBody>
      </p:sp>
    </p:spTree>
    <p:extLst>
      <p:ext uri="{BB962C8B-B14F-4D97-AF65-F5344CB8AC3E}">
        <p14:creationId xmlns:p14="http://schemas.microsoft.com/office/powerpoint/2010/main" val="4179819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D8D1BC53-E7A1-AD45-A8EA-3C20FA539A59}" type="slidenum">
              <a:rPr lang="en-US"/>
              <a:pPr>
                <a:defRPr/>
              </a:pPr>
              <a:t>‹#›</a:t>
            </a:fld>
            <a:endParaRPr lang="en-US"/>
          </a:p>
        </p:txBody>
      </p:sp>
    </p:spTree>
    <p:extLst>
      <p:ext uri="{BB962C8B-B14F-4D97-AF65-F5344CB8AC3E}">
        <p14:creationId xmlns:p14="http://schemas.microsoft.com/office/powerpoint/2010/main" val="3488716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EE86C3F0-E61D-6E40-900A-DD02BD691782}" type="slidenum">
              <a:rPr lang="en-US"/>
              <a:pPr>
                <a:defRPr/>
              </a:pPr>
              <a:t>‹#›</a:t>
            </a:fld>
            <a:endParaRPr lang="en-US"/>
          </a:p>
        </p:txBody>
      </p:sp>
    </p:spTree>
    <p:extLst>
      <p:ext uri="{BB962C8B-B14F-4D97-AF65-F5344CB8AC3E}">
        <p14:creationId xmlns:p14="http://schemas.microsoft.com/office/powerpoint/2010/main" val="391934768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0FC1E31D-AEDF-D542-91ED-AC829BC01565}" type="slidenum">
              <a:rPr lang="en-US"/>
              <a:pPr>
                <a:defRPr/>
              </a:pPr>
              <a:t>‹#›</a:t>
            </a:fld>
            <a:endParaRPr lang="en-US"/>
          </a:p>
        </p:txBody>
      </p:sp>
    </p:spTree>
    <p:extLst>
      <p:ext uri="{BB962C8B-B14F-4D97-AF65-F5344CB8AC3E}">
        <p14:creationId xmlns:p14="http://schemas.microsoft.com/office/powerpoint/2010/main" val="34233500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F667132F-DFFA-9841-B024-75307316C9BC}" type="slidenum">
              <a:rPr lang="en-US"/>
              <a:pPr>
                <a:defRPr/>
              </a:pPr>
              <a:t>‹#›</a:t>
            </a:fld>
            <a:endParaRPr lang="en-US"/>
          </a:p>
        </p:txBody>
      </p:sp>
    </p:spTree>
    <p:extLst>
      <p:ext uri="{BB962C8B-B14F-4D97-AF65-F5344CB8AC3E}">
        <p14:creationId xmlns:p14="http://schemas.microsoft.com/office/powerpoint/2010/main" val="3121473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F2F2F3-0909-434E-A721-7FA9DE506407}" type="slidenum">
              <a:rPr lang="en-US"/>
              <a:pPr>
                <a:defRPr/>
              </a:pPr>
              <a:t>‹#›</a:t>
            </a:fld>
            <a:endParaRPr lang="en-US"/>
          </a:p>
        </p:txBody>
      </p:sp>
    </p:spTree>
    <p:extLst>
      <p:ext uri="{BB962C8B-B14F-4D97-AF65-F5344CB8AC3E}">
        <p14:creationId xmlns:p14="http://schemas.microsoft.com/office/powerpoint/2010/main" val="4105348937"/>
      </p:ext>
    </p:extLst>
  </p:cSld>
  <p:clrMapOvr>
    <a:masterClrMapping/>
  </p:clrMapOvr>
  <p:transition xmlns:p14="http://schemas.microsoft.com/office/powerpoint/2010/mai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4D20E6FC-F3CB-714E-99C4-D28F5F116689}" type="slidenum">
              <a:rPr lang="en-US"/>
              <a:pPr>
                <a:defRPr/>
              </a:pPr>
              <a:t>‹#›</a:t>
            </a:fld>
            <a:endParaRPr lang="en-US"/>
          </a:p>
        </p:txBody>
      </p:sp>
    </p:spTree>
    <p:extLst>
      <p:ext uri="{BB962C8B-B14F-4D97-AF65-F5344CB8AC3E}">
        <p14:creationId xmlns:p14="http://schemas.microsoft.com/office/powerpoint/2010/main" val="21141234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4716E7AE-806D-B948-B717-A97E8E432509}" type="slidenum">
              <a:rPr lang="en-US"/>
              <a:pPr>
                <a:defRPr/>
              </a:pPr>
              <a:t>‹#›</a:t>
            </a:fld>
            <a:endParaRPr lang="en-US"/>
          </a:p>
        </p:txBody>
      </p:sp>
    </p:spTree>
    <p:extLst>
      <p:ext uri="{BB962C8B-B14F-4D97-AF65-F5344CB8AC3E}">
        <p14:creationId xmlns:p14="http://schemas.microsoft.com/office/powerpoint/2010/main" val="2249075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8059ECA-DD88-694D-9477-AC5454FEFBC5}" type="slidenum">
              <a:rPr lang="en-US"/>
              <a:pPr>
                <a:defRPr/>
              </a:pPr>
              <a:t>‹#›</a:t>
            </a:fld>
            <a:endParaRPr lang="en-US"/>
          </a:p>
        </p:txBody>
      </p:sp>
    </p:spTree>
    <p:extLst>
      <p:ext uri="{BB962C8B-B14F-4D97-AF65-F5344CB8AC3E}">
        <p14:creationId xmlns:p14="http://schemas.microsoft.com/office/powerpoint/2010/main" val="20618209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74 w 4789"/>
                <a:gd name="T3" fmla="*/ 77 h 329"/>
                <a:gd name="T4" fmla="*/ 477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10"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2 w 2200"/>
                <a:gd name="T3" fmla="*/ 2476 h 2482"/>
                <a:gd name="T4" fmla="*/ 2194 w 2200"/>
                <a:gd name="T5" fmla="*/ 2470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vl1pPr>
          </a:lstStyle>
          <a:p>
            <a:pPr>
              <a:defRPr/>
            </a:pPr>
            <a:endParaRPr lang="en-US"/>
          </a:p>
        </p:txBody>
      </p:sp>
      <p:sp>
        <p:nvSpPr>
          <p:cNvPr id="45" name="Rectangle 45"/>
          <p:cNvSpPr>
            <a:spLocks noGrp="1" noChangeArrowheads="1"/>
          </p:cNvSpPr>
          <p:nvPr>
            <p:ph type="ftr" sz="quarter" idx="11"/>
          </p:nvPr>
        </p:nvSpPr>
        <p:spPr/>
        <p:txBody>
          <a:bodyPr/>
          <a:lstStyle>
            <a:lvl1pPr>
              <a:defRPr b="1"/>
            </a:lvl1pPr>
          </a:lstStyle>
          <a:p>
            <a:pPr>
              <a:defRPr/>
            </a:pPr>
            <a:endParaRPr lang="en-US"/>
          </a:p>
        </p:txBody>
      </p:sp>
      <p:sp>
        <p:nvSpPr>
          <p:cNvPr id="46" name="Rectangle 46"/>
          <p:cNvSpPr>
            <a:spLocks noGrp="1" noChangeArrowheads="1"/>
          </p:cNvSpPr>
          <p:nvPr>
            <p:ph type="sldNum" sz="quarter" idx="12"/>
          </p:nvPr>
        </p:nvSpPr>
        <p:spPr/>
        <p:txBody>
          <a:bodyPr/>
          <a:lstStyle>
            <a:lvl1pPr>
              <a:defRPr b="1"/>
            </a:lvl1pPr>
          </a:lstStyle>
          <a:p>
            <a:pPr>
              <a:defRPr/>
            </a:pPr>
            <a:fld id="{C0B4B031-0B18-9A4F-BE9C-DCB64F81F56C}" type="slidenum">
              <a:rPr lang="en-US"/>
              <a:pPr>
                <a:defRPr/>
              </a:pPr>
              <a:t>‹#›</a:t>
            </a:fld>
            <a:endParaRPr lang="en-US"/>
          </a:p>
        </p:txBody>
      </p:sp>
    </p:spTree>
    <p:extLst>
      <p:ext uri="{BB962C8B-B14F-4D97-AF65-F5344CB8AC3E}">
        <p14:creationId xmlns:p14="http://schemas.microsoft.com/office/powerpoint/2010/main" val="2086923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ED0947AD-CB68-344A-862D-0A45B13278E8}" type="slidenum">
              <a:rPr lang="en-US"/>
              <a:pPr>
                <a:defRPr/>
              </a:pPr>
              <a:t>‹#›</a:t>
            </a:fld>
            <a:endParaRPr lang="en-US"/>
          </a:p>
        </p:txBody>
      </p:sp>
    </p:spTree>
    <p:extLst>
      <p:ext uri="{BB962C8B-B14F-4D97-AF65-F5344CB8AC3E}">
        <p14:creationId xmlns:p14="http://schemas.microsoft.com/office/powerpoint/2010/main" val="9510407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FB944D5A-E320-D943-9D70-31F6D55F2128}" type="slidenum">
              <a:rPr lang="en-US"/>
              <a:pPr>
                <a:defRPr/>
              </a:pPr>
              <a:t>‹#›</a:t>
            </a:fld>
            <a:endParaRPr lang="en-US"/>
          </a:p>
        </p:txBody>
      </p:sp>
    </p:spTree>
    <p:extLst>
      <p:ext uri="{BB962C8B-B14F-4D97-AF65-F5344CB8AC3E}">
        <p14:creationId xmlns:p14="http://schemas.microsoft.com/office/powerpoint/2010/main" val="18004210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vl1pPr>
          </a:lstStyle>
          <a:p>
            <a:pPr>
              <a:defRPr/>
            </a:pPr>
            <a:endParaRPr lang="en-US"/>
          </a:p>
        </p:txBody>
      </p:sp>
      <p:sp>
        <p:nvSpPr>
          <p:cNvPr id="6" name="Rectangle 45"/>
          <p:cNvSpPr>
            <a:spLocks noGrp="1" noChangeArrowheads="1"/>
          </p:cNvSpPr>
          <p:nvPr>
            <p:ph type="ftr" sz="quarter" idx="11"/>
          </p:nvPr>
        </p:nvSpPr>
        <p:spPr/>
        <p:txBody>
          <a:bodyPr/>
          <a:lstStyle>
            <a:lvl1pPr>
              <a:defRPr b="1"/>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2B0BE9FC-A19A-3140-A912-E6CA6229AD33}" type="slidenum">
              <a:rPr lang="en-US"/>
              <a:pPr>
                <a:defRPr/>
              </a:pPr>
              <a:t>‹#›</a:t>
            </a:fld>
            <a:endParaRPr lang="en-US"/>
          </a:p>
        </p:txBody>
      </p:sp>
    </p:spTree>
    <p:extLst>
      <p:ext uri="{BB962C8B-B14F-4D97-AF65-F5344CB8AC3E}">
        <p14:creationId xmlns:p14="http://schemas.microsoft.com/office/powerpoint/2010/main" val="21139187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vl1pPr>
          </a:lstStyle>
          <a:p>
            <a:pPr>
              <a:defRPr/>
            </a:pPr>
            <a:endParaRPr lang="en-US"/>
          </a:p>
        </p:txBody>
      </p:sp>
      <p:sp>
        <p:nvSpPr>
          <p:cNvPr id="8" name="Rectangle 45"/>
          <p:cNvSpPr>
            <a:spLocks noGrp="1" noChangeArrowheads="1"/>
          </p:cNvSpPr>
          <p:nvPr>
            <p:ph type="ftr" sz="quarter" idx="11"/>
          </p:nvPr>
        </p:nvSpPr>
        <p:spPr/>
        <p:txBody>
          <a:bodyPr/>
          <a:lstStyle>
            <a:lvl1pPr>
              <a:defRPr b="1"/>
            </a:lvl1pPr>
          </a:lstStyle>
          <a:p>
            <a:pPr>
              <a:defRPr/>
            </a:pPr>
            <a:endParaRPr lang="en-US"/>
          </a:p>
        </p:txBody>
      </p:sp>
      <p:sp>
        <p:nvSpPr>
          <p:cNvPr id="9" name="Rectangle 46"/>
          <p:cNvSpPr>
            <a:spLocks noGrp="1" noChangeArrowheads="1"/>
          </p:cNvSpPr>
          <p:nvPr>
            <p:ph type="sldNum" sz="quarter" idx="12"/>
          </p:nvPr>
        </p:nvSpPr>
        <p:spPr/>
        <p:txBody>
          <a:bodyPr/>
          <a:lstStyle>
            <a:lvl1pPr>
              <a:defRPr b="1"/>
            </a:lvl1pPr>
          </a:lstStyle>
          <a:p>
            <a:pPr>
              <a:defRPr/>
            </a:pPr>
            <a:fld id="{477114DD-0C7F-D249-8733-756BD70D8B37}" type="slidenum">
              <a:rPr lang="en-US"/>
              <a:pPr>
                <a:defRPr/>
              </a:pPr>
              <a:t>‹#›</a:t>
            </a:fld>
            <a:endParaRPr lang="en-US"/>
          </a:p>
        </p:txBody>
      </p:sp>
    </p:spTree>
    <p:extLst>
      <p:ext uri="{BB962C8B-B14F-4D97-AF65-F5344CB8AC3E}">
        <p14:creationId xmlns:p14="http://schemas.microsoft.com/office/powerpoint/2010/main" val="3413837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vl1pPr>
          </a:lstStyle>
          <a:p>
            <a:pPr>
              <a:defRPr/>
            </a:pPr>
            <a:endParaRPr lang="en-US"/>
          </a:p>
        </p:txBody>
      </p:sp>
      <p:sp>
        <p:nvSpPr>
          <p:cNvPr id="4" name="Rectangle 45"/>
          <p:cNvSpPr>
            <a:spLocks noGrp="1" noChangeArrowheads="1"/>
          </p:cNvSpPr>
          <p:nvPr>
            <p:ph type="ftr" sz="quarter" idx="11"/>
          </p:nvPr>
        </p:nvSpPr>
        <p:spPr/>
        <p:txBody>
          <a:bodyPr/>
          <a:lstStyle>
            <a:lvl1pPr>
              <a:defRPr b="1"/>
            </a:lvl1pPr>
          </a:lstStyle>
          <a:p>
            <a:pPr>
              <a:defRPr/>
            </a:pPr>
            <a:endParaRPr lang="en-US"/>
          </a:p>
        </p:txBody>
      </p:sp>
      <p:sp>
        <p:nvSpPr>
          <p:cNvPr id="5" name="Rectangle 46"/>
          <p:cNvSpPr>
            <a:spLocks noGrp="1" noChangeArrowheads="1"/>
          </p:cNvSpPr>
          <p:nvPr>
            <p:ph type="sldNum" sz="quarter" idx="12"/>
          </p:nvPr>
        </p:nvSpPr>
        <p:spPr/>
        <p:txBody>
          <a:bodyPr/>
          <a:lstStyle>
            <a:lvl1pPr>
              <a:defRPr b="1"/>
            </a:lvl1pPr>
          </a:lstStyle>
          <a:p>
            <a:pPr>
              <a:defRPr/>
            </a:pPr>
            <a:fld id="{9ED36AF0-CD80-8E49-85BD-4C6588563B7E}" type="slidenum">
              <a:rPr lang="en-US"/>
              <a:pPr>
                <a:defRPr/>
              </a:pPr>
              <a:t>‹#›</a:t>
            </a:fld>
            <a:endParaRPr lang="en-US"/>
          </a:p>
        </p:txBody>
      </p:sp>
    </p:spTree>
    <p:extLst>
      <p:ext uri="{BB962C8B-B14F-4D97-AF65-F5344CB8AC3E}">
        <p14:creationId xmlns:p14="http://schemas.microsoft.com/office/powerpoint/2010/main" val="15680508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vl1pPr>
          </a:lstStyle>
          <a:p>
            <a:pPr>
              <a:defRPr/>
            </a:pPr>
            <a:endParaRPr lang="en-US"/>
          </a:p>
        </p:txBody>
      </p:sp>
      <p:sp>
        <p:nvSpPr>
          <p:cNvPr id="3" name="Rectangle 45"/>
          <p:cNvSpPr>
            <a:spLocks noGrp="1" noChangeArrowheads="1"/>
          </p:cNvSpPr>
          <p:nvPr>
            <p:ph type="ftr" sz="quarter" idx="11"/>
          </p:nvPr>
        </p:nvSpPr>
        <p:spPr/>
        <p:txBody>
          <a:bodyPr/>
          <a:lstStyle>
            <a:lvl1pPr>
              <a:defRPr b="1"/>
            </a:lvl1pPr>
          </a:lstStyle>
          <a:p>
            <a:pPr>
              <a:defRPr/>
            </a:pPr>
            <a:endParaRPr lang="en-US"/>
          </a:p>
        </p:txBody>
      </p:sp>
      <p:sp>
        <p:nvSpPr>
          <p:cNvPr id="4" name="Rectangle 46"/>
          <p:cNvSpPr>
            <a:spLocks noGrp="1" noChangeArrowheads="1"/>
          </p:cNvSpPr>
          <p:nvPr>
            <p:ph type="sldNum" sz="quarter" idx="12"/>
          </p:nvPr>
        </p:nvSpPr>
        <p:spPr/>
        <p:txBody>
          <a:bodyPr/>
          <a:lstStyle>
            <a:lvl1pPr>
              <a:defRPr b="1"/>
            </a:lvl1pPr>
          </a:lstStyle>
          <a:p>
            <a:pPr>
              <a:defRPr/>
            </a:pPr>
            <a:fld id="{08C5ADE9-6E35-454E-9252-31F7B00CE310}" type="slidenum">
              <a:rPr lang="en-US"/>
              <a:pPr>
                <a:defRPr/>
              </a:pPr>
              <a:t>‹#›</a:t>
            </a:fld>
            <a:endParaRPr lang="en-US"/>
          </a:p>
        </p:txBody>
      </p:sp>
    </p:spTree>
    <p:extLst>
      <p:ext uri="{BB962C8B-B14F-4D97-AF65-F5344CB8AC3E}">
        <p14:creationId xmlns:p14="http://schemas.microsoft.com/office/powerpoint/2010/main" val="220344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896193C-4E1C-894E-9D13-CAC397162DA8}" type="slidenum">
              <a:rPr lang="en-US"/>
              <a:pPr>
                <a:defRPr/>
              </a:pPr>
              <a:t>‹#›</a:t>
            </a:fld>
            <a:endParaRPr lang="en-US"/>
          </a:p>
        </p:txBody>
      </p:sp>
    </p:spTree>
    <p:extLst>
      <p:ext uri="{BB962C8B-B14F-4D97-AF65-F5344CB8AC3E}">
        <p14:creationId xmlns:p14="http://schemas.microsoft.com/office/powerpoint/2010/main" val="3956424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0F9403-B5D7-954B-81C9-AC92B63DC1BE}" type="slidenum">
              <a:rPr lang="en-US"/>
              <a:pPr>
                <a:defRPr/>
              </a:pPr>
              <a:t>‹#›</a:t>
            </a:fld>
            <a:endParaRPr lang="en-US"/>
          </a:p>
        </p:txBody>
      </p:sp>
    </p:spTree>
    <p:extLst>
      <p:ext uri="{BB962C8B-B14F-4D97-AF65-F5344CB8AC3E}">
        <p14:creationId xmlns:p14="http://schemas.microsoft.com/office/powerpoint/2010/main" val="518538601"/>
      </p:ext>
    </p:extLst>
  </p:cSld>
  <p:clrMapOvr>
    <a:masterClrMapping/>
  </p:clrMapOvr>
  <p:transition xmlns:p14="http://schemas.microsoft.com/office/powerpoint/2010/mai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vl1pPr>
          </a:lstStyle>
          <a:p>
            <a:pPr>
              <a:defRPr/>
            </a:pPr>
            <a:endParaRPr lang="en-US"/>
          </a:p>
        </p:txBody>
      </p:sp>
      <p:sp>
        <p:nvSpPr>
          <p:cNvPr id="6" name="Rectangle 45"/>
          <p:cNvSpPr>
            <a:spLocks noGrp="1" noChangeArrowheads="1"/>
          </p:cNvSpPr>
          <p:nvPr>
            <p:ph type="ftr" sz="quarter" idx="11"/>
          </p:nvPr>
        </p:nvSpPr>
        <p:spPr/>
        <p:txBody>
          <a:bodyPr/>
          <a:lstStyle>
            <a:lvl1pPr>
              <a:defRPr b="1"/>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B2CDD76F-7424-9E4F-B1C0-D33BF437352C}" type="slidenum">
              <a:rPr lang="en-US"/>
              <a:pPr>
                <a:defRPr/>
              </a:pPr>
              <a:t>‹#›</a:t>
            </a:fld>
            <a:endParaRPr lang="en-US"/>
          </a:p>
        </p:txBody>
      </p:sp>
    </p:spTree>
    <p:extLst>
      <p:ext uri="{BB962C8B-B14F-4D97-AF65-F5344CB8AC3E}">
        <p14:creationId xmlns:p14="http://schemas.microsoft.com/office/powerpoint/2010/main" val="32641567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vl1pPr>
          </a:lstStyle>
          <a:p>
            <a:pPr>
              <a:defRPr/>
            </a:pPr>
            <a:endParaRPr lang="en-US"/>
          </a:p>
        </p:txBody>
      </p:sp>
      <p:sp>
        <p:nvSpPr>
          <p:cNvPr id="6" name="Rectangle 45"/>
          <p:cNvSpPr>
            <a:spLocks noGrp="1" noChangeArrowheads="1"/>
          </p:cNvSpPr>
          <p:nvPr>
            <p:ph type="ftr" sz="quarter" idx="11"/>
          </p:nvPr>
        </p:nvSpPr>
        <p:spPr/>
        <p:txBody>
          <a:bodyPr/>
          <a:lstStyle>
            <a:lvl1pPr>
              <a:defRPr b="1"/>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B1986384-3012-5E4A-BC68-01531475A00C}" type="slidenum">
              <a:rPr lang="en-US"/>
              <a:pPr>
                <a:defRPr/>
              </a:pPr>
              <a:t>‹#›</a:t>
            </a:fld>
            <a:endParaRPr lang="en-US"/>
          </a:p>
        </p:txBody>
      </p:sp>
    </p:spTree>
    <p:extLst>
      <p:ext uri="{BB962C8B-B14F-4D97-AF65-F5344CB8AC3E}">
        <p14:creationId xmlns:p14="http://schemas.microsoft.com/office/powerpoint/2010/main" val="28768257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2F0BD707-E09D-7F47-AC9A-92E9E3A2D0B4}" type="slidenum">
              <a:rPr lang="en-US"/>
              <a:pPr>
                <a:defRPr/>
              </a:pPr>
              <a:t>‹#›</a:t>
            </a:fld>
            <a:endParaRPr lang="en-US"/>
          </a:p>
        </p:txBody>
      </p:sp>
    </p:spTree>
    <p:extLst>
      <p:ext uri="{BB962C8B-B14F-4D97-AF65-F5344CB8AC3E}">
        <p14:creationId xmlns:p14="http://schemas.microsoft.com/office/powerpoint/2010/main" val="35548565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98DA1970-DEDD-064D-A232-F379A73A880F}" type="slidenum">
              <a:rPr lang="en-US"/>
              <a:pPr>
                <a:defRPr/>
              </a:pPr>
              <a:t>‹#›</a:t>
            </a:fld>
            <a:endParaRPr lang="en-US"/>
          </a:p>
        </p:txBody>
      </p:sp>
    </p:spTree>
    <p:extLst>
      <p:ext uri="{BB962C8B-B14F-4D97-AF65-F5344CB8AC3E}">
        <p14:creationId xmlns:p14="http://schemas.microsoft.com/office/powerpoint/2010/main" val="39254614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521BFC22-448C-8845-A6EB-456EE4357D91}" type="slidenum">
              <a:rPr lang="en-US"/>
              <a:pPr>
                <a:defRPr/>
              </a:pPr>
              <a:t>‹#›</a:t>
            </a:fld>
            <a:endParaRPr lang="en-US"/>
          </a:p>
        </p:txBody>
      </p:sp>
    </p:spTree>
    <p:extLst>
      <p:ext uri="{BB962C8B-B14F-4D97-AF65-F5344CB8AC3E}">
        <p14:creationId xmlns:p14="http://schemas.microsoft.com/office/powerpoint/2010/main" val="8074707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2166EC8-DFA2-0140-8C91-D26B77CEA7A1}" type="slidenum">
              <a:rPr lang="en-US"/>
              <a:pPr>
                <a:defRPr/>
              </a:pPr>
              <a:t>‹#›</a:t>
            </a:fld>
            <a:endParaRPr lang="en-US"/>
          </a:p>
        </p:txBody>
      </p:sp>
    </p:spTree>
    <p:extLst>
      <p:ext uri="{BB962C8B-B14F-4D97-AF65-F5344CB8AC3E}">
        <p14:creationId xmlns:p14="http://schemas.microsoft.com/office/powerpoint/2010/main" val="84242231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3ABC3CF-4A88-D546-969F-75D457E6A69C}" type="slidenum">
              <a:rPr lang="en-US"/>
              <a:pPr>
                <a:defRPr/>
              </a:pPr>
              <a:t>‹#›</a:t>
            </a:fld>
            <a:endParaRPr lang="en-US"/>
          </a:p>
        </p:txBody>
      </p:sp>
    </p:spTree>
    <p:extLst>
      <p:ext uri="{BB962C8B-B14F-4D97-AF65-F5344CB8AC3E}">
        <p14:creationId xmlns:p14="http://schemas.microsoft.com/office/powerpoint/2010/main" val="24684938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83FC170-8AD8-D348-8064-9D90F273E364}" type="slidenum">
              <a:rPr lang="en-US"/>
              <a:pPr>
                <a:defRPr/>
              </a:pPr>
              <a:t>‹#›</a:t>
            </a:fld>
            <a:endParaRPr lang="en-US"/>
          </a:p>
        </p:txBody>
      </p:sp>
    </p:spTree>
    <p:extLst>
      <p:ext uri="{BB962C8B-B14F-4D97-AF65-F5344CB8AC3E}">
        <p14:creationId xmlns:p14="http://schemas.microsoft.com/office/powerpoint/2010/main" val="32807910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DF8D655-5311-C244-AC94-0348EF5BE53F}" type="slidenum">
              <a:rPr lang="en-US"/>
              <a:pPr>
                <a:defRPr/>
              </a:pPr>
              <a:t>‹#›</a:t>
            </a:fld>
            <a:endParaRPr lang="en-US"/>
          </a:p>
        </p:txBody>
      </p:sp>
    </p:spTree>
    <p:extLst>
      <p:ext uri="{BB962C8B-B14F-4D97-AF65-F5344CB8AC3E}">
        <p14:creationId xmlns:p14="http://schemas.microsoft.com/office/powerpoint/2010/main" val="375482655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6CE6E209-31D5-F340-8D4D-494866585E54}" type="slidenum">
              <a:rPr lang="en-US"/>
              <a:pPr>
                <a:defRPr/>
              </a:pPr>
              <a:t>‹#›</a:t>
            </a:fld>
            <a:endParaRPr lang="en-US"/>
          </a:p>
        </p:txBody>
      </p:sp>
    </p:spTree>
    <p:extLst>
      <p:ext uri="{BB962C8B-B14F-4D97-AF65-F5344CB8AC3E}">
        <p14:creationId xmlns:p14="http://schemas.microsoft.com/office/powerpoint/2010/main" val="2280175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E33345-62FC-974E-8E30-B020E9AB9AF0}" type="slidenum">
              <a:rPr lang="en-US"/>
              <a:pPr>
                <a:defRPr/>
              </a:pPr>
              <a:t>‹#›</a:t>
            </a:fld>
            <a:endParaRPr lang="en-US"/>
          </a:p>
        </p:txBody>
      </p:sp>
    </p:spTree>
    <p:extLst>
      <p:ext uri="{BB962C8B-B14F-4D97-AF65-F5344CB8AC3E}">
        <p14:creationId xmlns:p14="http://schemas.microsoft.com/office/powerpoint/2010/main" val="507099293"/>
      </p:ext>
    </p:extLst>
  </p:cSld>
  <p:clrMapOvr>
    <a:masterClrMapping/>
  </p:clrMapOvr>
  <p:transition xmlns:p14="http://schemas.microsoft.com/office/powerpoint/2010/mai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723A8775-0ED8-B840-ADBB-BFC99A6C47E4}" type="slidenum">
              <a:rPr lang="en-US"/>
              <a:pPr>
                <a:defRPr/>
              </a:pPr>
              <a:t>‹#›</a:t>
            </a:fld>
            <a:endParaRPr lang="en-US"/>
          </a:p>
        </p:txBody>
      </p:sp>
    </p:spTree>
    <p:extLst>
      <p:ext uri="{BB962C8B-B14F-4D97-AF65-F5344CB8AC3E}">
        <p14:creationId xmlns:p14="http://schemas.microsoft.com/office/powerpoint/2010/main" val="36383584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B18CE4BC-F0D6-8F4D-A07B-6EA19DFB18D1}" type="slidenum">
              <a:rPr lang="en-US"/>
              <a:pPr>
                <a:defRPr/>
              </a:pPr>
              <a:t>‹#›</a:t>
            </a:fld>
            <a:endParaRPr lang="en-US"/>
          </a:p>
        </p:txBody>
      </p:sp>
    </p:spTree>
    <p:extLst>
      <p:ext uri="{BB962C8B-B14F-4D97-AF65-F5344CB8AC3E}">
        <p14:creationId xmlns:p14="http://schemas.microsoft.com/office/powerpoint/2010/main" val="16341204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5C3378C-6BF9-D243-89B6-01380E010B4C}" type="slidenum">
              <a:rPr lang="en-US"/>
              <a:pPr>
                <a:defRPr/>
              </a:pPr>
              <a:t>‹#›</a:t>
            </a:fld>
            <a:endParaRPr lang="en-US"/>
          </a:p>
        </p:txBody>
      </p:sp>
    </p:spTree>
    <p:extLst>
      <p:ext uri="{BB962C8B-B14F-4D97-AF65-F5344CB8AC3E}">
        <p14:creationId xmlns:p14="http://schemas.microsoft.com/office/powerpoint/2010/main" val="336004556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E5144E8-E592-1446-863B-41D082CAD896}" type="slidenum">
              <a:rPr lang="en-US"/>
              <a:pPr>
                <a:defRPr/>
              </a:pPr>
              <a:t>‹#›</a:t>
            </a:fld>
            <a:endParaRPr lang="en-US"/>
          </a:p>
        </p:txBody>
      </p:sp>
    </p:spTree>
    <p:extLst>
      <p:ext uri="{BB962C8B-B14F-4D97-AF65-F5344CB8AC3E}">
        <p14:creationId xmlns:p14="http://schemas.microsoft.com/office/powerpoint/2010/main" val="214059212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24B9834-5506-864B-807D-24B9D7F2A641}" type="slidenum">
              <a:rPr lang="en-US"/>
              <a:pPr>
                <a:defRPr/>
              </a:pPr>
              <a:t>‹#›</a:t>
            </a:fld>
            <a:endParaRPr lang="en-US"/>
          </a:p>
        </p:txBody>
      </p:sp>
    </p:spTree>
    <p:extLst>
      <p:ext uri="{BB962C8B-B14F-4D97-AF65-F5344CB8AC3E}">
        <p14:creationId xmlns:p14="http://schemas.microsoft.com/office/powerpoint/2010/main" val="35173097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0CDC2F51-39E6-1A4C-A851-7AC411230D3E}" type="slidenum">
              <a:rPr lang="en-US"/>
              <a:pPr>
                <a:defRPr/>
              </a:pPr>
              <a:t>‹#›</a:t>
            </a:fld>
            <a:endParaRPr lang="en-US"/>
          </a:p>
        </p:txBody>
      </p:sp>
    </p:spTree>
    <p:extLst>
      <p:ext uri="{BB962C8B-B14F-4D97-AF65-F5344CB8AC3E}">
        <p14:creationId xmlns:p14="http://schemas.microsoft.com/office/powerpoint/2010/main" val="18718858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276ECC6-B0D1-7C4C-A4A8-81455C3C241A}" type="slidenum">
              <a:rPr lang="en-US"/>
              <a:pPr>
                <a:defRPr/>
              </a:pPr>
              <a:t>‹#›</a:t>
            </a:fld>
            <a:endParaRPr lang="en-US"/>
          </a:p>
        </p:txBody>
      </p:sp>
    </p:spTree>
    <p:extLst>
      <p:ext uri="{BB962C8B-B14F-4D97-AF65-F5344CB8AC3E}">
        <p14:creationId xmlns:p14="http://schemas.microsoft.com/office/powerpoint/2010/main" val="20863274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D1EBAE0-3C91-9849-9D63-1F506CD9AA54}" type="slidenum">
              <a:rPr lang="en-US"/>
              <a:pPr>
                <a:defRPr/>
              </a:pPr>
              <a:t>‹#›</a:t>
            </a:fld>
            <a:endParaRPr lang="en-US"/>
          </a:p>
        </p:txBody>
      </p:sp>
    </p:spTree>
    <p:extLst>
      <p:ext uri="{BB962C8B-B14F-4D97-AF65-F5344CB8AC3E}">
        <p14:creationId xmlns:p14="http://schemas.microsoft.com/office/powerpoint/2010/main" val="213426699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5C2D956-DBAC-764C-81A4-F257A8C30ECD}" type="slidenum">
              <a:rPr lang="en-US"/>
              <a:pPr>
                <a:defRPr/>
              </a:pPr>
              <a:t>‹#›</a:t>
            </a:fld>
            <a:endParaRPr lang="en-US"/>
          </a:p>
        </p:txBody>
      </p:sp>
    </p:spTree>
    <p:extLst>
      <p:ext uri="{BB962C8B-B14F-4D97-AF65-F5344CB8AC3E}">
        <p14:creationId xmlns:p14="http://schemas.microsoft.com/office/powerpoint/2010/main" val="24436664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A55AC7F1-0500-7546-BDB4-3D38B586473D}" type="slidenum">
              <a:rPr lang="en-US"/>
              <a:pPr>
                <a:defRPr/>
              </a:pPr>
              <a:t>‹#›</a:t>
            </a:fld>
            <a:endParaRPr lang="en-US"/>
          </a:p>
        </p:txBody>
      </p:sp>
    </p:spTree>
    <p:extLst>
      <p:ext uri="{BB962C8B-B14F-4D97-AF65-F5344CB8AC3E}">
        <p14:creationId xmlns:p14="http://schemas.microsoft.com/office/powerpoint/2010/main" val="9192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091F2-9998-C74D-AEE0-D9E7E67A45D5}" type="slidenum">
              <a:rPr lang="en-US"/>
              <a:pPr>
                <a:defRPr/>
              </a:pPr>
              <a:t>‹#›</a:t>
            </a:fld>
            <a:endParaRPr lang="en-US"/>
          </a:p>
        </p:txBody>
      </p:sp>
    </p:spTree>
    <p:extLst>
      <p:ext uri="{BB962C8B-B14F-4D97-AF65-F5344CB8AC3E}">
        <p14:creationId xmlns:p14="http://schemas.microsoft.com/office/powerpoint/2010/main" val="64799041"/>
      </p:ext>
    </p:extLst>
  </p:cSld>
  <p:clrMapOvr>
    <a:masterClrMapping/>
  </p:clrMapOvr>
  <p:transition xmlns:p14="http://schemas.microsoft.com/office/powerpoint/2010/mai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2F1F5BE7-FEAC-7B46-B578-930818BA58FD}" type="slidenum">
              <a:rPr lang="en-US"/>
              <a:pPr>
                <a:defRPr/>
              </a:pPr>
              <a:t>‹#›</a:t>
            </a:fld>
            <a:endParaRPr lang="en-US"/>
          </a:p>
        </p:txBody>
      </p:sp>
    </p:spTree>
    <p:extLst>
      <p:ext uri="{BB962C8B-B14F-4D97-AF65-F5344CB8AC3E}">
        <p14:creationId xmlns:p14="http://schemas.microsoft.com/office/powerpoint/2010/main" val="1399176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95E7A96-D9D3-824A-A540-F9D8520C2F51}" type="slidenum">
              <a:rPr lang="en-US"/>
              <a:pPr>
                <a:defRPr/>
              </a:pPr>
              <a:t>‹#›</a:t>
            </a:fld>
            <a:endParaRPr lang="en-US"/>
          </a:p>
        </p:txBody>
      </p:sp>
    </p:spTree>
    <p:extLst>
      <p:ext uri="{BB962C8B-B14F-4D97-AF65-F5344CB8AC3E}">
        <p14:creationId xmlns:p14="http://schemas.microsoft.com/office/powerpoint/2010/main" val="25450856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4886E7C-AF58-3943-839A-178F8716A7FE}" type="slidenum">
              <a:rPr lang="en-US"/>
              <a:pPr>
                <a:defRPr/>
              </a:pPr>
              <a:t>‹#›</a:t>
            </a:fld>
            <a:endParaRPr lang="en-US"/>
          </a:p>
        </p:txBody>
      </p:sp>
    </p:spTree>
    <p:extLst>
      <p:ext uri="{BB962C8B-B14F-4D97-AF65-F5344CB8AC3E}">
        <p14:creationId xmlns:p14="http://schemas.microsoft.com/office/powerpoint/2010/main" val="889276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FEDB9C1-A265-6C4B-993D-FC3C8D1A6841}" type="slidenum">
              <a:rPr lang="en-US"/>
              <a:pPr>
                <a:defRPr/>
              </a:pPr>
              <a:t>‹#›</a:t>
            </a:fld>
            <a:endParaRPr lang="en-US"/>
          </a:p>
        </p:txBody>
      </p:sp>
    </p:spTree>
    <p:extLst>
      <p:ext uri="{BB962C8B-B14F-4D97-AF65-F5344CB8AC3E}">
        <p14:creationId xmlns:p14="http://schemas.microsoft.com/office/powerpoint/2010/main" val="114947525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40EF6E2-CEB5-A144-B24F-1993AD27C998}" type="slidenum">
              <a:rPr lang="en-US"/>
              <a:pPr>
                <a:defRPr/>
              </a:pPr>
              <a:t>‹#›</a:t>
            </a:fld>
            <a:endParaRPr lang="en-US"/>
          </a:p>
        </p:txBody>
      </p:sp>
    </p:spTree>
    <p:extLst>
      <p:ext uri="{BB962C8B-B14F-4D97-AF65-F5344CB8AC3E}">
        <p14:creationId xmlns:p14="http://schemas.microsoft.com/office/powerpoint/2010/main" val="22165686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1EE8F8F-93B4-4741-85B9-B05F26E6A8E9}" type="slidenum">
              <a:rPr lang="en-US"/>
              <a:pPr>
                <a:defRPr/>
              </a:pPr>
              <a:t>‹#›</a:t>
            </a:fld>
            <a:endParaRPr lang="en-US"/>
          </a:p>
        </p:txBody>
      </p:sp>
    </p:spTree>
    <p:extLst>
      <p:ext uri="{BB962C8B-B14F-4D97-AF65-F5344CB8AC3E}">
        <p14:creationId xmlns:p14="http://schemas.microsoft.com/office/powerpoint/2010/main" val="26082617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D5B6C-E8A8-8848-AB01-D8A252F9BF49}" type="slidenum">
              <a:rPr lang="en-US"/>
              <a:pPr>
                <a:defRPr/>
              </a:pPr>
              <a:t>‹#›</a:t>
            </a:fld>
            <a:endParaRPr lang="en-US"/>
          </a:p>
        </p:txBody>
      </p:sp>
    </p:spTree>
    <p:extLst>
      <p:ext uri="{BB962C8B-B14F-4D97-AF65-F5344CB8AC3E}">
        <p14:creationId xmlns:p14="http://schemas.microsoft.com/office/powerpoint/2010/main" val="34432938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52B569-B3B2-6F4E-8C5D-CB15A964B3A5}" type="slidenum">
              <a:rPr lang="en-US"/>
              <a:pPr>
                <a:defRPr/>
              </a:pPr>
              <a:t>‹#›</a:t>
            </a:fld>
            <a:endParaRPr lang="en-US"/>
          </a:p>
        </p:txBody>
      </p:sp>
    </p:spTree>
    <p:extLst>
      <p:ext uri="{BB962C8B-B14F-4D97-AF65-F5344CB8AC3E}">
        <p14:creationId xmlns:p14="http://schemas.microsoft.com/office/powerpoint/2010/main" val="6615628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2499D6-FB0D-F64F-85AA-407987A6B16B}" type="slidenum">
              <a:rPr lang="en-US"/>
              <a:pPr>
                <a:defRPr/>
              </a:pPr>
              <a:t>‹#›</a:t>
            </a:fld>
            <a:endParaRPr lang="en-US"/>
          </a:p>
        </p:txBody>
      </p:sp>
    </p:spTree>
    <p:extLst>
      <p:ext uri="{BB962C8B-B14F-4D97-AF65-F5344CB8AC3E}">
        <p14:creationId xmlns:p14="http://schemas.microsoft.com/office/powerpoint/2010/main" val="7809580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C75AB-2C07-A64C-933D-4112C77F859D}" type="slidenum">
              <a:rPr lang="en-US"/>
              <a:pPr>
                <a:defRPr/>
              </a:pPr>
              <a:t>‹#›</a:t>
            </a:fld>
            <a:endParaRPr lang="en-US"/>
          </a:p>
        </p:txBody>
      </p:sp>
    </p:spTree>
    <p:extLst>
      <p:ext uri="{BB962C8B-B14F-4D97-AF65-F5344CB8AC3E}">
        <p14:creationId xmlns:p14="http://schemas.microsoft.com/office/powerpoint/2010/main" val="1567212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797C42-5AB4-5E4B-BB66-33AA82E81CD6}" type="slidenum">
              <a:rPr lang="en-US"/>
              <a:pPr>
                <a:defRPr/>
              </a:pPr>
              <a:t>‹#›</a:t>
            </a:fld>
            <a:endParaRPr lang="en-US"/>
          </a:p>
        </p:txBody>
      </p:sp>
    </p:spTree>
    <p:extLst>
      <p:ext uri="{BB962C8B-B14F-4D97-AF65-F5344CB8AC3E}">
        <p14:creationId xmlns:p14="http://schemas.microsoft.com/office/powerpoint/2010/main" val="17586517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3F3A51-D751-EE40-87DC-8E408F0539C8}" type="slidenum">
              <a:rPr lang="en-US"/>
              <a:pPr>
                <a:defRPr/>
              </a:pPr>
              <a:t>‹#›</a:t>
            </a:fld>
            <a:endParaRPr lang="en-US"/>
          </a:p>
        </p:txBody>
      </p:sp>
    </p:spTree>
    <p:extLst>
      <p:ext uri="{BB962C8B-B14F-4D97-AF65-F5344CB8AC3E}">
        <p14:creationId xmlns:p14="http://schemas.microsoft.com/office/powerpoint/2010/main" val="35933832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0D3DA6-FAD7-274B-B02A-2659E81AD74C}" type="slidenum">
              <a:rPr lang="en-US"/>
              <a:pPr>
                <a:defRPr/>
              </a:pPr>
              <a:t>‹#›</a:t>
            </a:fld>
            <a:endParaRPr lang="en-US"/>
          </a:p>
        </p:txBody>
      </p:sp>
    </p:spTree>
    <p:extLst>
      <p:ext uri="{BB962C8B-B14F-4D97-AF65-F5344CB8AC3E}">
        <p14:creationId xmlns:p14="http://schemas.microsoft.com/office/powerpoint/2010/main" val="41772657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C76DFB-49C1-0F4C-A317-F39CECD6B39F}" type="slidenum">
              <a:rPr lang="en-US"/>
              <a:pPr>
                <a:defRPr/>
              </a:pPr>
              <a:t>‹#›</a:t>
            </a:fld>
            <a:endParaRPr lang="en-US"/>
          </a:p>
        </p:txBody>
      </p:sp>
    </p:spTree>
    <p:extLst>
      <p:ext uri="{BB962C8B-B14F-4D97-AF65-F5344CB8AC3E}">
        <p14:creationId xmlns:p14="http://schemas.microsoft.com/office/powerpoint/2010/main" val="7707939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C54B2C-9316-4947-853B-FA50061FDCD5}" type="slidenum">
              <a:rPr lang="en-US"/>
              <a:pPr>
                <a:defRPr/>
              </a:pPr>
              <a:t>‹#›</a:t>
            </a:fld>
            <a:endParaRPr lang="en-US"/>
          </a:p>
        </p:txBody>
      </p:sp>
    </p:spTree>
    <p:extLst>
      <p:ext uri="{BB962C8B-B14F-4D97-AF65-F5344CB8AC3E}">
        <p14:creationId xmlns:p14="http://schemas.microsoft.com/office/powerpoint/2010/main" val="16420098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24C31B-32F8-804C-A3FD-0369EEB83B53}" type="slidenum">
              <a:rPr lang="en-US"/>
              <a:pPr>
                <a:defRPr/>
              </a:pPr>
              <a:t>‹#›</a:t>
            </a:fld>
            <a:endParaRPr lang="en-US"/>
          </a:p>
        </p:txBody>
      </p:sp>
    </p:spTree>
    <p:extLst>
      <p:ext uri="{BB962C8B-B14F-4D97-AF65-F5344CB8AC3E}">
        <p14:creationId xmlns:p14="http://schemas.microsoft.com/office/powerpoint/2010/main" val="12605867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906A6A-E657-A24E-9710-322EC4569CDE}" type="slidenum">
              <a:rPr lang="en-US"/>
              <a:pPr>
                <a:defRPr/>
              </a:pPr>
              <a:t>‹#›</a:t>
            </a:fld>
            <a:endParaRPr lang="en-US"/>
          </a:p>
        </p:txBody>
      </p:sp>
    </p:spTree>
    <p:extLst>
      <p:ext uri="{BB962C8B-B14F-4D97-AF65-F5344CB8AC3E}">
        <p14:creationId xmlns:p14="http://schemas.microsoft.com/office/powerpoint/2010/main" val="21354351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D82B8-9ED7-5240-92C4-C8335F5BF064}" type="slidenum">
              <a:rPr lang="en-US"/>
              <a:pPr>
                <a:defRPr/>
              </a:pPr>
              <a:t>‹#›</a:t>
            </a:fld>
            <a:endParaRPr lang="en-US"/>
          </a:p>
        </p:txBody>
      </p:sp>
    </p:spTree>
    <p:extLst>
      <p:ext uri="{BB962C8B-B14F-4D97-AF65-F5344CB8AC3E}">
        <p14:creationId xmlns:p14="http://schemas.microsoft.com/office/powerpoint/2010/main" val="2150492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FF8EE8-3F92-474A-B196-9ECB125C4629}" type="slidenum">
              <a:rPr lang="en-US"/>
              <a:pPr>
                <a:defRPr/>
              </a:pPr>
              <a:t>‹#›</a:t>
            </a:fld>
            <a:endParaRPr lang="en-US"/>
          </a:p>
        </p:txBody>
      </p:sp>
    </p:spTree>
    <p:extLst>
      <p:ext uri="{BB962C8B-B14F-4D97-AF65-F5344CB8AC3E}">
        <p14:creationId xmlns:p14="http://schemas.microsoft.com/office/powerpoint/2010/main" val="70855289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85125-51B0-8A43-94BF-078AFA65CCEB}" type="slidenum">
              <a:rPr lang="en-US"/>
              <a:pPr>
                <a:defRPr/>
              </a:pPr>
              <a:t>‹#›</a:t>
            </a:fld>
            <a:endParaRPr lang="en-US"/>
          </a:p>
        </p:txBody>
      </p:sp>
    </p:spTree>
    <p:extLst>
      <p:ext uri="{BB962C8B-B14F-4D97-AF65-F5344CB8AC3E}">
        <p14:creationId xmlns:p14="http://schemas.microsoft.com/office/powerpoint/2010/main" val="23442858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E156E-FF7A-BC40-A077-5969C25DB908}" type="slidenum">
              <a:rPr lang="en-US"/>
              <a:pPr>
                <a:defRPr/>
              </a:pPr>
              <a:t>‹#›</a:t>
            </a:fld>
            <a:endParaRPr lang="en-US"/>
          </a:p>
        </p:txBody>
      </p:sp>
    </p:spTree>
    <p:extLst>
      <p:ext uri="{BB962C8B-B14F-4D97-AF65-F5344CB8AC3E}">
        <p14:creationId xmlns:p14="http://schemas.microsoft.com/office/powerpoint/2010/main" val="109641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70D330-CDBD-0A4D-BEDE-578F98B3CFA5}" type="slidenum">
              <a:rPr lang="en-US"/>
              <a:pPr>
                <a:defRPr/>
              </a:pPr>
              <a:t>‹#›</a:t>
            </a:fld>
            <a:endParaRPr lang="en-US"/>
          </a:p>
        </p:txBody>
      </p:sp>
    </p:spTree>
    <p:extLst>
      <p:ext uri="{BB962C8B-B14F-4D97-AF65-F5344CB8AC3E}">
        <p14:creationId xmlns:p14="http://schemas.microsoft.com/office/powerpoint/2010/main" val="305491599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8903A-2D12-B240-961D-340C53E4CBE4}" type="slidenum">
              <a:rPr lang="en-US"/>
              <a:pPr>
                <a:defRPr/>
              </a:pPr>
              <a:t>‹#›</a:t>
            </a:fld>
            <a:endParaRPr lang="en-US"/>
          </a:p>
        </p:txBody>
      </p:sp>
    </p:spTree>
    <p:extLst>
      <p:ext uri="{BB962C8B-B14F-4D97-AF65-F5344CB8AC3E}">
        <p14:creationId xmlns:p14="http://schemas.microsoft.com/office/powerpoint/2010/main" val="45736706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028F3B-CC20-AA4F-A8FF-E39909EF02FC}" type="slidenum">
              <a:rPr lang="en-US"/>
              <a:pPr>
                <a:defRPr/>
              </a:pPr>
              <a:t>‹#›</a:t>
            </a:fld>
            <a:endParaRPr lang="en-US"/>
          </a:p>
        </p:txBody>
      </p:sp>
    </p:spTree>
    <p:extLst>
      <p:ext uri="{BB962C8B-B14F-4D97-AF65-F5344CB8AC3E}">
        <p14:creationId xmlns:p14="http://schemas.microsoft.com/office/powerpoint/2010/main" val="41640740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392E35-5335-8449-8EC0-BD156F902232}" type="slidenum">
              <a:rPr lang="en-US"/>
              <a:pPr>
                <a:defRPr/>
              </a:pPr>
              <a:t>‹#›</a:t>
            </a:fld>
            <a:endParaRPr lang="en-US"/>
          </a:p>
        </p:txBody>
      </p:sp>
    </p:spTree>
    <p:extLst>
      <p:ext uri="{BB962C8B-B14F-4D97-AF65-F5344CB8AC3E}">
        <p14:creationId xmlns:p14="http://schemas.microsoft.com/office/powerpoint/2010/main" val="18738728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A088C6-DD53-9B4F-A9E8-7C4C344673F9}" type="slidenum">
              <a:rPr lang="en-US"/>
              <a:pPr>
                <a:defRPr/>
              </a:pPr>
              <a:t>‹#›</a:t>
            </a:fld>
            <a:endParaRPr lang="en-US"/>
          </a:p>
        </p:txBody>
      </p:sp>
    </p:spTree>
    <p:extLst>
      <p:ext uri="{BB962C8B-B14F-4D97-AF65-F5344CB8AC3E}">
        <p14:creationId xmlns:p14="http://schemas.microsoft.com/office/powerpoint/2010/main" val="97110312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79E87D-C3FE-4949-8245-89481CE22083}" type="slidenum">
              <a:rPr lang="en-US"/>
              <a:pPr>
                <a:defRPr/>
              </a:pPr>
              <a:t>‹#›</a:t>
            </a:fld>
            <a:endParaRPr lang="en-US"/>
          </a:p>
        </p:txBody>
      </p:sp>
    </p:spTree>
    <p:extLst>
      <p:ext uri="{BB962C8B-B14F-4D97-AF65-F5344CB8AC3E}">
        <p14:creationId xmlns:p14="http://schemas.microsoft.com/office/powerpoint/2010/main" val="6905172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6F135F-6C94-C94C-A535-A870A38CF20D}" type="slidenum">
              <a:rPr lang="en-US"/>
              <a:pPr>
                <a:defRPr/>
              </a:pPr>
              <a:t>‹#›</a:t>
            </a:fld>
            <a:endParaRPr lang="en-US"/>
          </a:p>
        </p:txBody>
      </p:sp>
    </p:spTree>
    <p:extLst>
      <p:ext uri="{BB962C8B-B14F-4D97-AF65-F5344CB8AC3E}">
        <p14:creationId xmlns:p14="http://schemas.microsoft.com/office/powerpoint/2010/main" val="29785301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D8F49-1639-AF40-B24C-FB4DC3DB4551}" type="slidenum">
              <a:rPr lang="en-US"/>
              <a:pPr>
                <a:defRPr/>
              </a:pPr>
              <a:t>‹#›</a:t>
            </a:fld>
            <a:endParaRPr lang="en-US"/>
          </a:p>
        </p:txBody>
      </p:sp>
    </p:spTree>
    <p:extLst>
      <p:ext uri="{BB962C8B-B14F-4D97-AF65-F5344CB8AC3E}">
        <p14:creationId xmlns:p14="http://schemas.microsoft.com/office/powerpoint/2010/main" val="37742656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A8423-D1AB-BA42-9840-1492FF79BEAB}" type="slidenum">
              <a:rPr lang="en-US"/>
              <a:pPr>
                <a:defRPr/>
              </a:pPr>
              <a:t>‹#›</a:t>
            </a:fld>
            <a:endParaRPr lang="en-US"/>
          </a:p>
        </p:txBody>
      </p:sp>
    </p:spTree>
    <p:extLst>
      <p:ext uri="{BB962C8B-B14F-4D97-AF65-F5344CB8AC3E}">
        <p14:creationId xmlns:p14="http://schemas.microsoft.com/office/powerpoint/2010/main" val="29259837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031787-2FB7-E845-B42A-BEB78817A8FB}" type="slidenum">
              <a:rPr lang="en-US"/>
              <a:pPr>
                <a:defRPr/>
              </a:pPr>
              <a:t>‹#›</a:t>
            </a:fld>
            <a:endParaRPr lang="en-US"/>
          </a:p>
        </p:txBody>
      </p:sp>
    </p:spTree>
    <p:extLst>
      <p:ext uri="{BB962C8B-B14F-4D97-AF65-F5344CB8AC3E}">
        <p14:creationId xmlns:p14="http://schemas.microsoft.com/office/powerpoint/2010/main" val="1825203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422915"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549D6C0-BEB7-6741-AA9A-548B2FDCE3AB}" type="slidenum">
              <a:rPr lang="en-US"/>
              <a:pPr>
                <a:defRPr/>
              </a:pPr>
              <a:t>‹#›</a:t>
            </a:fld>
            <a:endParaRPr lang="en-US"/>
          </a:p>
        </p:txBody>
      </p:sp>
    </p:spTree>
    <p:extLst>
      <p:ext uri="{BB962C8B-B14F-4D97-AF65-F5344CB8AC3E}">
        <p14:creationId xmlns:p14="http://schemas.microsoft.com/office/powerpoint/2010/main" val="1986291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2E32F-0984-144C-BF60-C9FEC33AB79B}" type="slidenum">
              <a:rPr lang="en-US"/>
              <a:pPr>
                <a:defRPr/>
              </a:pPr>
              <a:t>‹#›</a:t>
            </a:fld>
            <a:endParaRPr lang="en-US"/>
          </a:p>
        </p:txBody>
      </p:sp>
    </p:spTree>
    <p:extLst>
      <p:ext uri="{BB962C8B-B14F-4D97-AF65-F5344CB8AC3E}">
        <p14:creationId xmlns:p14="http://schemas.microsoft.com/office/powerpoint/2010/main" val="41165882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E15EB-6555-6F47-8168-369B0AFB522C}" type="slidenum">
              <a:rPr lang="en-US"/>
              <a:pPr>
                <a:defRPr/>
              </a:pPr>
              <a:t>‹#›</a:t>
            </a:fld>
            <a:endParaRPr lang="en-US"/>
          </a:p>
        </p:txBody>
      </p:sp>
    </p:spTree>
    <p:extLst>
      <p:ext uri="{BB962C8B-B14F-4D97-AF65-F5344CB8AC3E}">
        <p14:creationId xmlns:p14="http://schemas.microsoft.com/office/powerpoint/2010/main" val="36294590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D60B27-056A-8541-BEB4-9AF86E09C668}" type="slidenum">
              <a:rPr lang="en-US"/>
              <a:pPr>
                <a:defRPr/>
              </a:pPr>
              <a:t>‹#›</a:t>
            </a:fld>
            <a:endParaRPr lang="en-US"/>
          </a:p>
        </p:txBody>
      </p:sp>
    </p:spTree>
    <p:extLst>
      <p:ext uri="{BB962C8B-B14F-4D97-AF65-F5344CB8AC3E}">
        <p14:creationId xmlns:p14="http://schemas.microsoft.com/office/powerpoint/2010/main" val="30619481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CC55A1-5F25-004F-A80B-2A22A73818A4}" type="slidenum">
              <a:rPr lang="en-US"/>
              <a:pPr>
                <a:defRPr/>
              </a:pPr>
              <a:t>‹#›</a:t>
            </a:fld>
            <a:endParaRPr lang="en-US"/>
          </a:p>
        </p:txBody>
      </p:sp>
    </p:spTree>
    <p:extLst>
      <p:ext uri="{BB962C8B-B14F-4D97-AF65-F5344CB8AC3E}">
        <p14:creationId xmlns:p14="http://schemas.microsoft.com/office/powerpoint/2010/main" val="57843037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7BC5BA-38A4-D342-8A14-AFC011A82EC2}" type="slidenum">
              <a:rPr lang="en-US"/>
              <a:pPr>
                <a:defRPr/>
              </a:pPr>
              <a:t>‹#›</a:t>
            </a:fld>
            <a:endParaRPr lang="en-US"/>
          </a:p>
        </p:txBody>
      </p:sp>
    </p:spTree>
    <p:extLst>
      <p:ext uri="{BB962C8B-B14F-4D97-AF65-F5344CB8AC3E}">
        <p14:creationId xmlns:p14="http://schemas.microsoft.com/office/powerpoint/2010/main" val="15258043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C0A967-1C0F-7044-A3E0-959501BE69E9}" type="slidenum">
              <a:rPr lang="en-US"/>
              <a:pPr>
                <a:defRPr/>
              </a:pPr>
              <a:t>‹#›</a:t>
            </a:fld>
            <a:endParaRPr lang="en-US"/>
          </a:p>
        </p:txBody>
      </p:sp>
    </p:spTree>
    <p:extLst>
      <p:ext uri="{BB962C8B-B14F-4D97-AF65-F5344CB8AC3E}">
        <p14:creationId xmlns:p14="http://schemas.microsoft.com/office/powerpoint/2010/main" val="39401203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55CC88-69B8-9940-B3E9-13ED34B0ADD7}" type="slidenum">
              <a:rPr lang="en-US"/>
              <a:pPr>
                <a:defRPr/>
              </a:pPr>
              <a:t>‹#›</a:t>
            </a:fld>
            <a:endParaRPr lang="en-US"/>
          </a:p>
        </p:txBody>
      </p:sp>
    </p:spTree>
    <p:extLst>
      <p:ext uri="{BB962C8B-B14F-4D97-AF65-F5344CB8AC3E}">
        <p14:creationId xmlns:p14="http://schemas.microsoft.com/office/powerpoint/2010/main" val="30683606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521C68-4915-6B43-8381-4E1249670085}" type="slidenum">
              <a:rPr lang="en-US"/>
              <a:pPr>
                <a:defRPr/>
              </a:pPr>
              <a:t>‹#›</a:t>
            </a:fld>
            <a:endParaRPr lang="en-US"/>
          </a:p>
        </p:txBody>
      </p:sp>
    </p:spTree>
    <p:extLst>
      <p:ext uri="{BB962C8B-B14F-4D97-AF65-F5344CB8AC3E}">
        <p14:creationId xmlns:p14="http://schemas.microsoft.com/office/powerpoint/2010/main" val="7803845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F5C7BF-D3E2-4B4D-839D-54968FAF3BFD}" type="slidenum">
              <a:rPr lang="en-US"/>
              <a:pPr>
                <a:defRPr/>
              </a:pPr>
              <a:t>‹#›</a:t>
            </a:fld>
            <a:endParaRPr lang="en-US"/>
          </a:p>
        </p:txBody>
      </p:sp>
    </p:spTree>
    <p:extLst>
      <p:ext uri="{BB962C8B-B14F-4D97-AF65-F5344CB8AC3E}">
        <p14:creationId xmlns:p14="http://schemas.microsoft.com/office/powerpoint/2010/main" val="9229416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82F052-8414-F04F-8143-667B2996C069}" type="slidenum">
              <a:rPr lang="en-US"/>
              <a:pPr>
                <a:defRPr/>
              </a:pPr>
              <a:t>‹#›</a:t>
            </a:fld>
            <a:endParaRPr lang="en-US"/>
          </a:p>
        </p:txBody>
      </p:sp>
    </p:spTree>
    <p:extLst>
      <p:ext uri="{BB962C8B-B14F-4D97-AF65-F5344CB8AC3E}">
        <p14:creationId xmlns:p14="http://schemas.microsoft.com/office/powerpoint/2010/main" val="42580344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EF649-9A74-5348-96E2-3258DE950E08}" type="slidenum">
              <a:rPr lang="en-US"/>
              <a:pPr>
                <a:defRPr/>
              </a:pPr>
              <a:t>‹#›</a:t>
            </a:fld>
            <a:endParaRPr lang="en-US"/>
          </a:p>
        </p:txBody>
      </p:sp>
    </p:spTree>
    <p:extLst>
      <p:ext uri="{BB962C8B-B14F-4D97-AF65-F5344CB8AC3E}">
        <p14:creationId xmlns:p14="http://schemas.microsoft.com/office/powerpoint/2010/main" val="2729858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F16701-34C0-6642-91CC-84FE9AEB2346}" type="slidenum">
              <a:rPr lang="en-US"/>
              <a:pPr>
                <a:defRPr/>
              </a:pPr>
              <a:t>‹#›</a:t>
            </a:fld>
            <a:endParaRPr lang="en-US"/>
          </a:p>
        </p:txBody>
      </p:sp>
    </p:spTree>
    <p:extLst>
      <p:ext uri="{BB962C8B-B14F-4D97-AF65-F5344CB8AC3E}">
        <p14:creationId xmlns:p14="http://schemas.microsoft.com/office/powerpoint/2010/main" val="37144472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453787C-533C-4E45-BFBE-47CD05C82F99}" type="slidenum">
              <a:rPr lang="en-US"/>
              <a:pPr>
                <a:defRPr/>
              </a:pPr>
              <a:t>‹#›</a:t>
            </a:fld>
            <a:endParaRPr lang="en-US"/>
          </a:p>
        </p:txBody>
      </p:sp>
    </p:spTree>
    <p:extLst>
      <p:ext uri="{BB962C8B-B14F-4D97-AF65-F5344CB8AC3E}">
        <p14:creationId xmlns:p14="http://schemas.microsoft.com/office/powerpoint/2010/main" val="3568065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E4C67EF-CAC0-D144-9B22-479F39DD0325}" type="slidenum">
              <a:rPr lang="en-US"/>
              <a:pPr>
                <a:defRPr/>
              </a:pPr>
              <a:t>‹#›</a:t>
            </a:fld>
            <a:endParaRPr lang="en-US"/>
          </a:p>
        </p:txBody>
      </p:sp>
    </p:spTree>
    <p:extLst>
      <p:ext uri="{BB962C8B-B14F-4D97-AF65-F5344CB8AC3E}">
        <p14:creationId xmlns:p14="http://schemas.microsoft.com/office/powerpoint/2010/main" val="4901948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5767F28-1809-4C44-8AE9-F135F6D276E4}" type="slidenum">
              <a:rPr lang="en-US"/>
              <a:pPr>
                <a:defRPr/>
              </a:pPr>
              <a:t>‹#›</a:t>
            </a:fld>
            <a:endParaRPr lang="en-US"/>
          </a:p>
        </p:txBody>
      </p:sp>
    </p:spTree>
    <p:extLst>
      <p:ext uri="{BB962C8B-B14F-4D97-AF65-F5344CB8AC3E}">
        <p14:creationId xmlns:p14="http://schemas.microsoft.com/office/powerpoint/2010/main" val="20503671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00E69C59-74E5-784E-AE57-97C0E49DA052}" type="slidenum">
              <a:rPr lang="en-US"/>
              <a:pPr>
                <a:defRPr/>
              </a:pPr>
              <a:t>‹#›</a:t>
            </a:fld>
            <a:endParaRPr lang="en-US"/>
          </a:p>
        </p:txBody>
      </p:sp>
    </p:spTree>
    <p:extLst>
      <p:ext uri="{BB962C8B-B14F-4D97-AF65-F5344CB8AC3E}">
        <p14:creationId xmlns:p14="http://schemas.microsoft.com/office/powerpoint/2010/main" val="11482610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1E2ED5D4-031E-4E40-87A4-F12880C6D171}" type="slidenum">
              <a:rPr lang="en-US"/>
              <a:pPr>
                <a:defRPr/>
              </a:pPr>
              <a:t>‹#›</a:t>
            </a:fld>
            <a:endParaRPr lang="en-US"/>
          </a:p>
        </p:txBody>
      </p:sp>
    </p:spTree>
    <p:extLst>
      <p:ext uri="{BB962C8B-B14F-4D97-AF65-F5344CB8AC3E}">
        <p14:creationId xmlns:p14="http://schemas.microsoft.com/office/powerpoint/2010/main" val="39850193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663F746-31DE-FA47-88BA-22F07C3A5289}" type="slidenum">
              <a:rPr lang="en-US"/>
              <a:pPr>
                <a:defRPr/>
              </a:pPr>
              <a:t>‹#›</a:t>
            </a:fld>
            <a:endParaRPr lang="en-US"/>
          </a:p>
        </p:txBody>
      </p:sp>
    </p:spTree>
    <p:extLst>
      <p:ext uri="{BB962C8B-B14F-4D97-AF65-F5344CB8AC3E}">
        <p14:creationId xmlns:p14="http://schemas.microsoft.com/office/powerpoint/2010/main" val="6636127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D6D01B3-12B7-1242-919E-12E3631BC4E9}" type="slidenum">
              <a:rPr lang="en-US"/>
              <a:pPr>
                <a:defRPr/>
              </a:pPr>
              <a:t>‹#›</a:t>
            </a:fld>
            <a:endParaRPr lang="en-US"/>
          </a:p>
        </p:txBody>
      </p:sp>
    </p:spTree>
    <p:extLst>
      <p:ext uri="{BB962C8B-B14F-4D97-AF65-F5344CB8AC3E}">
        <p14:creationId xmlns:p14="http://schemas.microsoft.com/office/powerpoint/2010/main" val="25059523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8E0BD4-00FD-E244-8D53-CCF51B6E371F}" type="slidenum">
              <a:rPr lang="en-US"/>
              <a:pPr>
                <a:defRPr/>
              </a:pPr>
              <a:t>‹#›</a:t>
            </a:fld>
            <a:endParaRPr lang="en-US"/>
          </a:p>
        </p:txBody>
      </p:sp>
    </p:spTree>
    <p:extLst>
      <p:ext uri="{BB962C8B-B14F-4D97-AF65-F5344CB8AC3E}">
        <p14:creationId xmlns:p14="http://schemas.microsoft.com/office/powerpoint/2010/main" val="406769824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6A517DB-9D61-5C45-A051-362A2699BB97}" type="slidenum">
              <a:rPr lang="en-US"/>
              <a:pPr>
                <a:defRPr/>
              </a:pPr>
              <a:t>‹#›</a:t>
            </a:fld>
            <a:endParaRPr lang="en-US"/>
          </a:p>
        </p:txBody>
      </p:sp>
    </p:spTree>
    <p:extLst>
      <p:ext uri="{BB962C8B-B14F-4D97-AF65-F5344CB8AC3E}">
        <p14:creationId xmlns:p14="http://schemas.microsoft.com/office/powerpoint/2010/main" val="18939109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D7AC242-8F26-5B46-BAEA-A89BF9324D97}" type="slidenum">
              <a:rPr lang="en-US"/>
              <a:pPr>
                <a:defRPr/>
              </a:pPr>
              <a:t>‹#›</a:t>
            </a:fld>
            <a:endParaRPr lang="en-US"/>
          </a:p>
        </p:txBody>
      </p:sp>
    </p:spTree>
    <p:extLst>
      <p:ext uri="{BB962C8B-B14F-4D97-AF65-F5344CB8AC3E}">
        <p14:creationId xmlns:p14="http://schemas.microsoft.com/office/powerpoint/2010/main" val="3243368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CB7461-8459-0A45-BFE9-993AF19D2B59}" type="slidenum">
              <a:rPr lang="en-US"/>
              <a:pPr>
                <a:defRPr/>
              </a:pPr>
              <a:t>‹#›</a:t>
            </a:fld>
            <a:endParaRPr lang="en-US"/>
          </a:p>
        </p:txBody>
      </p:sp>
    </p:spTree>
    <p:extLst>
      <p:ext uri="{BB962C8B-B14F-4D97-AF65-F5344CB8AC3E}">
        <p14:creationId xmlns:p14="http://schemas.microsoft.com/office/powerpoint/2010/main" val="2329857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77F837A-18F1-EA4A-82A3-F18DDA4C56C2}" type="slidenum">
              <a:rPr lang="en-US"/>
              <a:pPr>
                <a:defRPr/>
              </a:pPr>
              <a:t>‹#›</a:t>
            </a:fld>
            <a:endParaRPr lang="en-US"/>
          </a:p>
        </p:txBody>
      </p:sp>
    </p:spTree>
    <p:extLst>
      <p:ext uri="{BB962C8B-B14F-4D97-AF65-F5344CB8AC3E}">
        <p14:creationId xmlns:p14="http://schemas.microsoft.com/office/powerpoint/2010/main" val="18691152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EC482A3E-24A8-F340-B1B8-FA498768E5E4}" type="slidenum">
              <a:rPr lang="en-US"/>
              <a:pPr>
                <a:defRPr/>
              </a:pPr>
              <a:t>‹#›</a:t>
            </a:fld>
            <a:endParaRPr lang="en-US"/>
          </a:p>
        </p:txBody>
      </p:sp>
    </p:spTree>
    <p:extLst>
      <p:ext uri="{BB962C8B-B14F-4D97-AF65-F5344CB8AC3E}">
        <p14:creationId xmlns:p14="http://schemas.microsoft.com/office/powerpoint/2010/main" val="33346580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85A69-F7F0-A64E-A665-5F3C1EF1A85B}" type="slidenum">
              <a:rPr lang="en-US"/>
              <a:pPr>
                <a:defRPr/>
              </a:pPr>
              <a:t>‹#›</a:t>
            </a:fld>
            <a:endParaRPr lang="en-US"/>
          </a:p>
        </p:txBody>
      </p:sp>
    </p:spTree>
    <p:extLst>
      <p:ext uri="{BB962C8B-B14F-4D97-AF65-F5344CB8AC3E}">
        <p14:creationId xmlns:p14="http://schemas.microsoft.com/office/powerpoint/2010/main" val="10099329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20BC22-7A2C-3B4E-BD7B-E54B77229BA2}" type="slidenum">
              <a:rPr lang="en-US"/>
              <a:pPr>
                <a:defRPr/>
              </a:pPr>
              <a:t>‹#›</a:t>
            </a:fld>
            <a:endParaRPr lang="en-US"/>
          </a:p>
        </p:txBody>
      </p:sp>
    </p:spTree>
    <p:extLst>
      <p:ext uri="{BB962C8B-B14F-4D97-AF65-F5344CB8AC3E}">
        <p14:creationId xmlns:p14="http://schemas.microsoft.com/office/powerpoint/2010/main" val="22399914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E7B51F-1E0B-454C-8FE6-74AF2EAF226F}" type="slidenum">
              <a:rPr lang="en-US"/>
              <a:pPr>
                <a:defRPr/>
              </a:pPr>
              <a:t>‹#›</a:t>
            </a:fld>
            <a:endParaRPr lang="en-US"/>
          </a:p>
        </p:txBody>
      </p:sp>
    </p:spTree>
    <p:extLst>
      <p:ext uri="{BB962C8B-B14F-4D97-AF65-F5344CB8AC3E}">
        <p14:creationId xmlns:p14="http://schemas.microsoft.com/office/powerpoint/2010/main" val="13222248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684656-78C6-F04E-8422-D0851F96B3CB}" type="slidenum">
              <a:rPr lang="en-US"/>
              <a:pPr>
                <a:defRPr/>
              </a:pPr>
              <a:t>‹#›</a:t>
            </a:fld>
            <a:endParaRPr lang="en-US"/>
          </a:p>
        </p:txBody>
      </p:sp>
    </p:spTree>
    <p:extLst>
      <p:ext uri="{BB962C8B-B14F-4D97-AF65-F5344CB8AC3E}">
        <p14:creationId xmlns:p14="http://schemas.microsoft.com/office/powerpoint/2010/main" val="24862320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9705E-9572-5E42-BD58-D6CB1D997A37}" type="slidenum">
              <a:rPr lang="en-US"/>
              <a:pPr>
                <a:defRPr/>
              </a:pPr>
              <a:t>‹#›</a:t>
            </a:fld>
            <a:endParaRPr lang="en-US"/>
          </a:p>
        </p:txBody>
      </p:sp>
    </p:spTree>
    <p:extLst>
      <p:ext uri="{BB962C8B-B14F-4D97-AF65-F5344CB8AC3E}">
        <p14:creationId xmlns:p14="http://schemas.microsoft.com/office/powerpoint/2010/main" val="18393830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3A022D-0762-0148-AFCE-F30FADD1EBF6}" type="slidenum">
              <a:rPr lang="en-US"/>
              <a:pPr>
                <a:defRPr/>
              </a:pPr>
              <a:t>‹#›</a:t>
            </a:fld>
            <a:endParaRPr lang="en-US"/>
          </a:p>
        </p:txBody>
      </p:sp>
    </p:spTree>
    <p:extLst>
      <p:ext uri="{BB962C8B-B14F-4D97-AF65-F5344CB8AC3E}">
        <p14:creationId xmlns:p14="http://schemas.microsoft.com/office/powerpoint/2010/main" val="9924778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9FF13B-0CAC-F649-9515-90BAB48C426C}" type="slidenum">
              <a:rPr lang="en-US"/>
              <a:pPr>
                <a:defRPr/>
              </a:pPr>
              <a:t>‹#›</a:t>
            </a:fld>
            <a:endParaRPr lang="en-US"/>
          </a:p>
        </p:txBody>
      </p:sp>
    </p:spTree>
    <p:extLst>
      <p:ext uri="{BB962C8B-B14F-4D97-AF65-F5344CB8AC3E}">
        <p14:creationId xmlns:p14="http://schemas.microsoft.com/office/powerpoint/2010/main" val="8777323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C67E5-7D44-0140-9A86-541B454FF8CD}" type="slidenum">
              <a:rPr lang="en-US"/>
              <a:pPr>
                <a:defRPr/>
              </a:pPr>
              <a:t>‹#›</a:t>
            </a:fld>
            <a:endParaRPr lang="en-US"/>
          </a:p>
        </p:txBody>
      </p:sp>
    </p:spTree>
    <p:extLst>
      <p:ext uri="{BB962C8B-B14F-4D97-AF65-F5344CB8AC3E}">
        <p14:creationId xmlns:p14="http://schemas.microsoft.com/office/powerpoint/2010/main" val="2700523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70A88D-C948-EB49-AD4F-BBA82E78AE33}" type="slidenum">
              <a:rPr lang="en-US"/>
              <a:pPr>
                <a:defRPr/>
              </a:pPr>
              <a:t>‹#›</a:t>
            </a:fld>
            <a:endParaRPr lang="en-US"/>
          </a:p>
        </p:txBody>
      </p:sp>
    </p:spTree>
    <p:extLst>
      <p:ext uri="{BB962C8B-B14F-4D97-AF65-F5344CB8AC3E}">
        <p14:creationId xmlns:p14="http://schemas.microsoft.com/office/powerpoint/2010/main" val="347811857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13D2-B353-804B-8B53-A4B864B28208}" type="slidenum">
              <a:rPr lang="en-US"/>
              <a:pPr>
                <a:defRPr/>
              </a:pPr>
              <a:t>‹#›</a:t>
            </a:fld>
            <a:endParaRPr lang="en-US"/>
          </a:p>
        </p:txBody>
      </p:sp>
    </p:spTree>
    <p:extLst>
      <p:ext uri="{BB962C8B-B14F-4D97-AF65-F5344CB8AC3E}">
        <p14:creationId xmlns:p14="http://schemas.microsoft.com/office/powerpoint/2010/main" val="16343859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DF3FDE-948B-6C43-B277-35AF69D41B78}" type="slidenum">
              <a:rPr lang="en-US"/>
              <a:pPr>
                <a:defRPr/>
              </a:pPr>
              <a:t>‹#›</a:t>
            </a:fld>
            <a:endParaRPr lang="en-US"/>
          </a:p>
        </p:txBody>
      </p:sp>
    </p:spTree>
    <p:extLst>
      <p:ext uri="{BB962C8B-B14F-4D97-AF65-F5344CB8AC3E}">
        <p14:creationId xmlns:p14="http://schemas.microsoft.com/office/powerpoint/2010/main" val="14771576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01F4D-3CAA-1B48-AFFB-88BC1F8DC204}" type="slidenum">
              <a:rPr lang="en-US"/>
              <a:pPr>
                <a:defRPr/>
              </a:pPr>
              <a:t>‹#›</a:t>
            </a:fld>
            <a:endParaRPr lang="en-US"/>
          </a:p>
        </p:txBody>
      </p:sp>
    </p:spTree>
    <p:extLst>
      <p:ext uri="{BB962C8B-B14F-4D97-AF65-F5344CB8AC3E}">
        <p14:creationId xmlns:p14="http://schemas.microsoft.com/office/powerpoint/2010/main" val="41874609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440680E-055D-7F42-94A2-5D7FE8BB3F73}" type="slidenum">
              <a:rPr lang="en-US"/>
              <a:pPr>
                <a:defRPr/>
              </a:pPr>
              <a:t>‹#›</a:t>
            </a:fld>
            <a:endParaRPr lang="en-US"/>
          </a:p>
        </p:txBody>
      </p:sp>
    </p:spTree>
    <p:extLst>
      <p:ext uri="{BB962C8B-B14F-4D97-AF65-F5344CB8AC3E}">
        <p14:creationId xmlns:p14="http://schemas.microsoft.com/office/powerpoint/2010/main" val="6101739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36953B-5EC7-AD47-B766-6A68D691D682}" type="slidenum">
              <a:rPr lang="en-US"/>
              <a:pPr>
                <a:defRPr/>
              </a:pPr>
              <a:t>‹#›</a:t>
            </a:fld>
            <a:endParaRPr lang="en-US"/>
          </a:p>
        </p:txBody>
      </p:sp>
    </p:spTree>
    <p:extLst>
      <p:ext uri="{BB962C8B-B14F-4D97-AF65-F5344CB8AC3E}">
        <p14:creationId xmlns:p14="http://schemas.microsoft.com/office/powerpoint/2010/main" val="25082617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CAB01B6-12EE-A848-8058-A95E6BB3B3D6}" type="slidenum">
              <a:rPr lang="en-US"/>
              <a:pPr>
                <a:defRPr/>
              </a:pPr>
              <a:t>‹#›</a:t>
            </a:fld>
            <a:endParaRPr lang="en-US"/>
          </a:p>
        </p:txBody>
      </p:sp>
    </p:spTree>
    <p:extLst>
      <p:ext uri="{BB962C8B-B14F-4D97-AF65-F5344CB8AC3E}">
        <p14:creationId xmlns:p14="http://schemas.microsoft.com/office/powerpoint/2010/main" val="28685343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C4ED762-7E13-6F4D-AE4B-4F8F2E930984}" type="slidenum">
              <a:rPr lang="en-US"/>
              <a:pPr>
                <a:defRPr/>
              </a:pPr>
              <a:t>‹#›</a:t>
            </a:fld>
            <a:endParaRPr lang="en-US"/>
          </a:p>
        </p:txBody>
      </p:sp>
    </p:spTree>
    <p:extLst>
      <p:ext uri="{BB962C8B-B14F-4D97-AF65-F5344CB8AC3E}">
        <p14:creationId xmlns:p14="http://schemas.microsoft.com/office/powerpoint/2010/main" val="30108551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3A19066-20CB-1141-B5B7-405B55DA066C}" type="slidenum">
              <a:rPr lang="en-US"/>
              <a:pPr>
                <a:defRPr/>
              </a:pPr>
              <a:t>‹#›</a:t>
            </a:fld>
            <a:endParaRPr lang="en-US"/>
          </a:p>
        </p:txBody>
      </p:sp>
    </p:spTree>
    <p:extLst>
      <p:ext uri="{BB962C8B-B14F-4D97-AF65-F5344CB8AC3E}">
        <p14:creationId xmlns:p14="http://schemas.microsoft.com/office/powerpoint/2010/main" val="17002603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606E1C2F-39D1-9A4B-8AE2-AC82468378A4}" type="slidenum">
              <a:rPr lang="en-US"/>
              <a:pPr>
                <a:defRPr/>
              </a:pPr>
              <a:t>‹#›</a:t>
            </a:fld>
            <a:endParaRPr lang="en-US"/>
          </a:p>
        </p:txBody>
      </p:sp>
    </p:spTree>
    <p:extLst>
      <p:ext uri="{BB962C8B-B14F-4D97-AF65-F5344CB8AC3E}">
        <p14:creationId xmlns:p14="http://schemas.microsoft.com/office/powerpoint/2010/main" val="17795958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653B82E-CF5F-9342-AE11-0BA19AA62D5F}" type="slidenum">
              <a:rPr lang="en-US"/>
              <a:pPr>
                <a:defRPr/>
              </a:pPr>
              <a:t>‹#›</a:t>
            </a:fld>
            <a:endParaRPr lang="en-US"/>
          </a:p>
        </p:txBody>
      </p:sp>
    </p:spTree>
    <p:extLst>
      <p:ext uri="{BB962C8B-B14F-4D97-AF65-F5344CB8AC3E}">
        <p14:creationId xmlns:p14="http://schemas.microsoft.com/office/powerpoint/2010/main" val="33689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ADBD8C-EA76-A748-A8D1-CB0CB8BE3A02}" type="slidenum">
              <a:rPr lang="en-US"/>
              <a:pPr>
                <a:defRPr/>
              </a:pPr>
              <a:t>‹#›</a:t>
            </a:fld>
            <a:endParaRPr lang="en-US"/>
          </a:p>
        </p:txBody>
      </p:sp>
    </p:spTree>
    <p:extLst>
      <p:ext uri="{BB962C8B-B14F-4D97-AF65-F5344CB8AC3E}">
        <p14:creationId xmlns:p14="http://schemas.microsoft.com/office/powerpoint/2010/main" val="149963708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33143D5-E51D-E541-A38E-ED02E0820C94}" type="slidenum">
              <a:rPr lang="en-US"/>
              <a:pPr>
                <a:defRPr/>
              </a:pPr>
              <a:t>‹#›</a:t>
            </a:fld>
            <a:endParaRPr lang="en-US"/>
          </a:p>
        </p:txBody>
      </p:sp>
    </p:spTree>
    <p:extLst>
      <p:ext uri="{BB962C8B-B14F-4D97-AF65-F5344CB8AC3E}">
        <p14:creationId xmlns:p14="http://schemas.microsoft.com/office/powerpoint/2010/main" val="21062648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D7AE6D-1920-8B4E-B711-24F3B3CE44ED}" type="slidenum">
              <a:rPr lang="en-US"/>
              <a:pPr>
                <a:defRPr/>
              </a:pPr>
              <a:t>‹#›</a:t>
            </a:fld>
            <a:endParaRPr lang="en-US"/>
          </a:p>
        </p:txBody>
      </p:sp>
    </p:spTree>
    <p:extLst>
      <p:ext uri="{BB962C8B-B14F-4D97-AF65-F5344CB8AC3E}">
        <p14:creationId xmlns:p14="http://schemas.microsoft.com/office/powerpoint/2010/main" val="217141140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6498375-5893-5440-88D0-A5BE18578C29}" type="slidenum">
              <a:rPr lang="en-US"/>
              <a:pPr>
                <a:defRPr/>
              </a:pPr>
              <a:t>‹#›</a:t>
            </a:fld>
            <a:endParaRPr lang="en-US"/>
          </a:p>
        </p:txBody>
      </p:sp>
    </p:spTree>
    <p:extLst>
      <p:ext uri="{BB962C8B-B14F-4D97-AF65-F5344CB8AC3E}">
        <p14:creationId xmlns:p14="http://schemas.microsoft.com/office/powerpoint/2010/main" val="4207458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D71FC7E-DCF4-CF45-A99E-48A59DF4F571}" type="slidenum">
              <a:rPr lang="en-US"/>
              <a:pPr>
                <a:defRPr/>
              </a:pPr>
              <a:t>‹#›</a:t>
            </a:fld>
            <a:endParaRPr lang="en-US"/>
          </a:p>
        </p:txBody>
      </p:sp>
    </p:spTree>
    <p:extLst>
      <p:ext uri="{BB962C8B-B14F-4D97-AF65-F5344CB8AC3E}">
        <p14:creationId xmlns:p14="http://schemas.microsoft.com/office/powerpoint/2010/main" val="41028696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5D3AA3DA-487E-8041-84F8-09C696923146}" type="slidenum">
              <a:rPr lang="en-US"/>
              <a:pPr>
                <a:defRPr/>
              </a:pPr>
              <a:t>‹#›</a:t>
            </a:fld>
            <a:endParaRPr lang="en-US"/>
          </a:p>
        </p:txBody>
      </p:sp>
    </p:spTree>
    <p:extLst>
      <p:ext uri="{BB962C8B-B14F-4D97-AF65-F5344CB8AC3E}">
        <p14:creationId xmlns:p14="http://schemas.microsoft.com/office/powerpoint/2010/main" val="26637738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4BDD1EB-A350-844A-B682-000A7711B4A9}" type="slidenum">
              <a:rPr lang="en-US"/>
              <a:pPr>
                <a:defRPr/>
              </a:pPr>
              <a:t>‹#›</a:t>
            </a:fld>
            <a:endParaRPr lang="en-US"/>
          </a:p>
        </p:txBody>
      </p:sp>
    </p:spTree>
    <p:extLst>
      <p:ext uri="{BB962C8B-B14F-4D97-AF65-F5344CB8AC3E}">
        <p14:creationId xmlns:p14="http://schemas.microsoft.com/office/powerpoint/2010/main" val="549595471"/>
      </p:ext>
    </p:extLst>
  </p:cSld>
  <p:clrMapOvr>
    <a:masterClrMapping/>
  </p:clrMapOvr>
  <p:transition xmlns:p14="http://schemas.microsoft.com/office/powerpoint/2010/mai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E8036C61-BB4E-7D48-B43B-14805D45D2C7}" type="slidenum">
              <a:rPr lang="en-US"/>
              <a:pPr>
                <a:defRPr/>
              </a:pPr>
              <a:t>‹#›</a:t>
            </a:fld>
            <a:endParaRPr lang="en-US"/>
          </a:p>
        </p:txBody>
      </p:sp>
    </p:spTree>
    <p:extLst>
      <p:ext uri="{BB962C8B-B14F-4D97-AF65-F5344CB8AC3E}">
        <p14:creationId xmlns:p14="http://schemas.microsoft.com/office/powerpoint/2010/main" val="3951358176"/>
      </p:ext>
    </p:extLst>
  </p:cSld>
  <p:clrMapOvr>
    <a:masterClrMapping/>
  </p:clrMapOvr>
  <p:transition xmlns:p14="http://schemas.microsoft.com/office/powerpoint/2010/mai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F559D93D-D566-9E41-913F-F8A265B2543D}" type="slidenum">
              <a:rPr lang="en-US"/>
              <a:pPr>
                <a:defRPr/>
              </a:pPr>
              <a:t>‹#›</a:t>
            </a:fld>
            <a:endParaRPr lang="en-US"/>
          </a:p>
        </p:txBody>
      </p:sp>
    </p:spTree>
    <p:extLst>
      <p:ext uri="{BB962C8B-B14F-4D97-AF65-F5344CB8AC3E}">
        <p14:creationId xmlns:p14="http://schemas.microsoft.com/office/powerpoint/2010/main" val="2845766769"/>
      </p:ext>
    </p:extLst>
  </p:cSld>
  <p:clrMapOvr>
    <a:masterClrMapping/>
  </p:clrMapOvr>
  <p:transition xmlns:p14="http://schemas.microsoft.com/office/powerpoint/2010/mai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F6FC96B4-728D-0146-8A89-26BE853D07A2}" type="slidenum">
              <a:rPr lang="en-US"/>
              <a:pPr>
                <a:defRPr/>
              </a:pPr>
              <a:t>‹#›</a:t>
            </a:fld>
            <a:endParaRPr lang="en-US"/>
          </a:p>
        </p:txBody>
      </p:sp>
    </p:spTree>
    <p:extLst>
      <p:ext uri="{BB962C8B-B14F-4D97-AF65-F5344CB8AC3E}">
        <p14:creationId xmlns:p14="http://schemas.microsoft.com/office/powerpoint/2010/main" val="1491828766"/>
      </p:ext>
    </p:extLst>
  </p:cSld>
  <p:clrMapOvr>
    <a:masterClrMapping/>
  </p:clrMapOvr>
  <p:transition xmlns:p14="http://schemas.microsoft.com/office/powerpoint/2010/mai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FFF527C-19DF-2D4E-8F94-B66E885BF860}" type="slidenum">
              <a:rPr lang="en-US"/>
              <a:pPr>
                <a:defRPr/>
              </a:pPr>
              <a:t>‹#›</a:t>
            </a:fld>
            <a:endParaRPr lang="en-US"/>
          </a:p>
        </p:txBody>
      </p:sp>
    </p:spTree>
    <p:extLst>
      <p:ext uri="{BB962C8B-B14F-4D97-AF65-F5344CB8AC3E}">
        <p14:creationId xmlns:p14="http://schemas.microsoft.com/office/powerpoint/2010/main" val="2026646710"/>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8944AA5-E48E-074D-B3AF-66A58A92018C}" type="slidenum">
              <a:rPr lang="en-US"/>
              <a:pPr>
                <a:defRPr/>
              </a:pPr>
              <a:t>‹#›</a:t>
            </a:fld>
            <a:endParaRPr lang="en-US"/>
          </a:p>
        </p:txBody>
      </p:sp>
    </p:spTree>
    <p:extLst>
      <p:ext uri="{BB962C8B-B14F-4D97-AF65-F5344CB8AC3E}">
        <p14:creationId xmlns:p14="http://schemas.microsoft.com/office/powerpoint/2010/main" val="509654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9BAA34-8006-A845-943F-DEAAACD038C8}" type="slidenum">
              <a:rPr lang="en-US"/>
              <a:pPr>
                <a:defRPr/>
              </a:pPr>
              <a:t>‹#›</a:t>
            </a:fld>
            <a:endParaRPr lang="en-US"/>
          </a:p>
        </p:txBody>
      </p:sp>
    </p:spTree>
    <p:extLst>
      <p:ext uri="{BB962C8B-B14F-4D97-AF65-F5344CB8AC3E}">
        <p14:creationId xmlns:p14="http://schemas.microsoft.com/office/powerpoint/2010/main" val="26832661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25C1506-3A09-664C-A89E-CC1489F4D313}" type="slidenum">
              <a:rPr lang="en-US"/>
              <a:pPr>
                <a:defRPr/>
              </a:pPr>
              <a:t>‹#›</a:t>
            </a:fld>
            <a:endParaRPr lang="en-US"/>
          </a:p>
        </p:txBody>
      </p:sp>
    </p:spTree>
    <p:extLst>
      <p:ext uri="{BB962C8B-B14F-4D97-AF65-F5344CB8AC3E}">
        <p14:creationId xmlns:p14="http://schemas.microsoft.com/office/powerpoint/2010/main" val="3500752078"/>
      </p:ext>
    </p:extLst>
  </p:cSld>
  <p:clrMapOvr>
    <a:masterClrMapping/>
  </p:clrMapOvr>
  <p:transition xmlns:p14="http://schemas.microsoft.com/office/powerpoint/2010/mai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75AB5C3A-3D3E-5544-AF10-EE45341786C8}" type="slidenum">
              <a:rPr lang="en-US"/>
              <a:pPr>
                <a:defRPr/>
              </a:pPr>
              <a:t>‹#›</a:t>
            </a:fld>
            <a:endParaRPr lang="en-US"/>
          </a:p>
        </p:txBody>
      </p:sp>
    </p:spTree>
    <p:extLst>
      <p:ext uri="{BB962C8B-B14F-4D97-AF65-F5344CB8AC3E}">
        <p14:creationId xmlns:p14="http://schemas.microsoft.com/office/powerpoint/2010/main" val="1862391307"/>
      </p:ext>
    </p:extLst>
  </p:cSld>
  <p:clrMapOvr>
    <a:masterClrMapping/>
  </p:clrMapOvr>
  <p:transition xmlns:p14="http://schemas.microsoft.com/office/powerpoint/2010/mai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65A2A5B-7AE4-E244-890B-FEE34E98EDDA}" type="slidenum">
              <a:rPr lang="en-US"/>
              <a:pPr>
                <a:defRPr/>
              </a:pPr>
              <a:t>‹#›</a:t>
            </a:fld>
            <a:endParaRPr lang="en-US"/>
          </a:p>
        </p:txBody>
      </p:sp>
    </p:spTree>
    <p:extLst>
      <p:ext uri="{BB962C8B-B14F-4D97-AF65-F5344CB8AC3E}">
        <p14:creationId xmlns:p14="http://schemas.microsoft.com/office/powerpoint/2010/main" val="138741012"/>
      </p:ext>
    </p:extLst>
  </p:cSld>
  <p:clrMapOvr>
    <a:masterClrMapping/>
  </p:clrMapOvr>
  <p:transition xmlns:p14="http://schemas.microsoft.com/office/powerpoint/2010/mai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D7F018E-60AA-4746-9B94-C7DF9DC75BF2}" type="slidenum">
              <a:rPr lang="en-US"/>
              <a:pPr>
                <a:defRPr/>
              </a:pPr>
              <a:t>‹#›</a:t>
            </a:fld>
            <a:endParaRPr lang="en-US"/>
          </a:p>
        </p:txBody>
      </p:sp>
    </p:spTree>
    <p:extLst>
      <p:ext uri="{BB962C8B-B14F-4D97-AF65-F5344CB8AC3E}">
        <p14:creationId xmlns:p14="http://schemas.microsoft.com/office/powerpoint/2010/main" val="2483915882"/>
      </p:ext>
    </p:extLst>
  </p:cSld>
  <p:clrMapOvr>
    <a:masterClrMapping/>
  </p:clrMapOvr>
  <p:transition xmlns:p14="http://schemas.microsoft.com/office/powerpoint/2010/mai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B43B6D6B-3324-A647-892B-6976BB284367}" type="slidenum">
              <a:rPr lang="en-US"/>
              <a:pPr>
                <a:defRPr/>
              </a:pPr>
              <a:t>‹#›</a:t>
            </a:fld>
            <a:endParaRPr lang="en-US"/>
          </a:p>
        </p:txBody>
      </p:sp>
    </p:spTree>
    <p:extLst>
      <p:ext uri="{BB962C8B-B14F-4D97-AF65-F5344CB8AC3E}">
        <p14:creationId xmlns:p14="http://schemas.microsoft.com/office/powerpoint/2010/main" val="3214191319"/>
      </p:ext>
    </p:extLst>
  </p:cSld>
  <p:clrMapOvr>
    <a:masterClrMapping/>
  </p:clrMapOvr>
  <p:transition xmlns:p14="http://schemas.microsoft.com/office/powerpoint/2010/mai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E0BB4918-98C0-2545-BAEF-B758F404329F}" type="slidenum">
              <a:rPr lang="en-US"/>
              <a:pPr>
                <a:defRPr/>
              </a:pPr>
              <a:t>‹#›</a:t>
            </a:fld>
            <a:endParaRPr lang="en-US"/>
          </a:p>
        </p:txBody>
      </p:sp>
    </p:spTree>
    <p:extLst>
      <p:ext uri="{BB962C8B-B14F-4D97-AF65-F5344CB8AC3E}">
        <p14:creationId xmlns:p14="http://schemas.microsoft.com/office/powerpoint/2010/main" val="4083492702"/>
      </p:ext>
    </p:extLst>
  </p:cSld>
  <p:clrMapOvr>
    <a:masterClrMapping/>
  </p:clrMapOvr>
  <p:transition xmlns:p14="http://schemas.microsoft.com/office/powerpoint/2010/mai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3610ED9-219A-0D44-B287-A66FC073E6E0}" type="slidenum">
              <a:rPr lang="en-US"/>
              <a:pPr>
                <a:defRPr/>
              </a:pPr>
              <a:t>‹#›</a:t>
            </a:fld>
            <a:endParaRPr lang="en-US"/>
          </a:p>
        </p:txBody>
      </p:sp>
    </p:spTree>
    <p:extLst>
      <p:ext uri="{BB962C8B-B14F-4D97-AF65-F5344CB8AC3E}">
        <p14:creationId xmlns:p14="http://schemas.microsoft.com/office/powerpoint/2010/main" val="2784406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90BD47E-3918-F04F-BC28-BE03317B41E5}" type="slidenum">
              <a:rPr lang="en-US"/>
              <a:pPr>
                <a:defRPr/>
              </a:pPr>
              <a:t>‹#›</a:t>
            </a:fld>
            <a:endParaRPr lang="en-US"/>
          </a:p>
        </p:txBody>
      </p:sp>
    </p:spTree>
    <p:extLst>
      <p:ext uri="{BB962C8B-B14F-4D97-AF65-F5344CB8AC3E}">
        <p14:creationId xmlns:p14="http://schemas.microsoft.com/office/powerpoint/2010/main" val="373474252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1DBF11A-9A9D-EC4D-A734-F19143C557A4}" type="slidenum">
              <a:rPr lang="en-US"/>
              <a:pPr>
                <a:defRPr/>
              </a:pPr>
              <a:t>‹#›</a:t>
            </a:fld>
            <a:endParaRPr lang="en-US"/>
          </a:p>
        </p:txBody>
      </p:sp>
    </p:spTree>
    <p:extLst>
      <p:ext uri="{BB962C8B-B14F-4D97-AF65-F5344CB8AC3E}">
        <p14:creationId xmlns:p14="http://schemas.microsoft.com/office/powerpoint/2010/main" val="10881741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390962-45C6-CA4F-9E30-816E5B1D2EFD}" type="slidenum">
              <a:rPr lang="en-US"/>
              <a:pPr>
                <a:defRPr/>
              </a:pPr>
              <a:t>‹#›</a:t>
            </a:fld>
            <a:endParaRPr lang="en-US"/>
          </a:p>
        </p:txBody>
      </p:sp>
    </p:spTree>
    <p:extLst>
      <p:ext uri="{BB962C8B-B14F-4D97-AF65-F5344CB8AC3E}">
        <p14:creationId xmlns:p14="http://schemas.microsoft.com/office/powerpoint/2010/main" val="1154197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A644CC-7DC3-E847-82FD-3B6ED88E379E}" type="slidenum">
              <a:rPr lang="en-US"/>
              <a:pPr>
                <a:defRPr/>
              </a:pPr>
              <a:t>‹#›</a:t>
            </a:fld>
            <a:endParaRPr lang="en-US"/>
          </a:p>
        </p:txBody>
      </p:sp>
    </p:spTree>
    <p:extLst>
      <p:ext uri="{BB962C8B-B14F-4D97-AF65-F5344CB8AC3E}">
        <p14:creationId xmlns:p14="http://schemas.microsoft.com/office/powerpoint/2010/main" val="20956969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025CF83-AF33-514E-B5D8-D526027E582F}" type="slidenum">
              <a:rPr lang="en-US"/>
              <a:pPr>
                <a:defRPr/>
              </a:pPr>
              <a:t>‹#›</a:t>
            </a:fld>
            <a:endParaRPr lang="en-US"/>
          </a:p>
        </p:txBody>
      </p:sp>
    </p:spTree>
    <p:extLst>
      <p:ext uri="{BB962C8B-B14F-4D97-AF65-F5344CB8AC3E}">
        <p14:creationId xmlns:p14="http://schemas.microsoft.com/office/powerpoint/2010/main" val="409553452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BBA9B10-D5E4-8645-AE93-8F56D2DFB856}" type="slidenum">
              <a:rPr lang="en-US"/>
              <a:pPr>
                <a:defRPr/>
              </a:pPr>
              <a:t>‹#›</a:t>
            </a:fld>
            <a:endParaRPr lang="en-US"/>
          </a:p>
        </p:txBody>
      </p:sp>
    </p:spTree>
    <p:extLst>
      <p:ext uri="{BB962C8B-B14F-4D97-AF65-F5344CB8AC3E}">
        <p14:creationId xmlns:p14="http://schemas.microsoft.com/office/powerpoint/2010/main" val="42050364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14E0E8A-3735-444C-B840-CC43E07CAEBB}" type="slidenum">
              <a:rPr lang="en-US"/>
              <a:pPr>
                <a:defRPr/>
              </a:pPr>
              <a:t>‹#›</a:t>
            </a:fld>
            <a:endParaRPr lang="en-US"/>
          </a:p>
        </p:txBody>
      </p:sp>
    </p:spTree>
    <p:extLst>
      <p:ext uri="{BB962C8B-B14F-4D97-AF65-F5344CB8AC3E}">
        <p14:creationId xmlns:p14="http://schemas.microsoft.com/office/powerpoint/2010/main" val="3302236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40E733-B316-0F4F-98C8-D9B1091DD4EA}" type="slidenum">
              <a:rPr lang="en-US"/>
              <a:pPr>
                <a:defRPr/>
              </a:pPr>
              <a:t>‹#›</a:t>
            </a:fld>
            <a:endParaRPr lang="en-US"/>
          </a:p>
        </p:txBody>
      </p:sp>
    </p:spTree>
    <p:extLst>
      <p:ext uri="{BB962C8B-B14F-4D97-AF65-F5344CB8AC3E}">
        <p14:creationId xmlns:p14="http://schemas.microsoft.com/office/powerpoint/2010/main" val="113387204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B5F522B-E734-D740-B532-8947C2AE5E8C}" type="slidenum">
              <a:rPr lang="en-US"/>
              <a:pPr>
                <a:defRPr/>
              </a:pPr>
              <a:t>‹#›</a:t>
            </a:fld>
            <a:endParaRPr lang="en-US"/>
          </a:p>
        </p:txBody>
      </p:sp>
    </p:spTree>
    <p:extLst>
      <p:ext uri="{BB962C8B-B14F-4D97-AF65-F5344CB8AC3E}">
        <p14:creationId xmlns:p14="http://schemas.microsoft.com/office/powerpoint/2010/main" val="271308857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AE67C49-1E23-F34D-B88B-B5D808C88402}" type="slidenum">
              <a:rPr lang="en-US"/>
              <a:pPr>
                <a:defRPr/>
              </a:pPr>
              <a:t>‹#›</a:t>
            </a:fld>
            <a:endParaRPr lang="en-US"/>
          </a:p>
        </p:txBody>
      </p:sp>
    </p:spTree>
    <p:extLst>
      <p:ext uri="{BB962C8B-B14F-4D97-AF65-F5344CB8AC3E}">
        <p14:creationId xmlns:p14="http://schemas.microsoft.com/office/powerpoint/2010/main" val="399372353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E03F25F-C8EE-8C49-8FE4-5946F88D5841}" type="slidenum">
              <a:rPr lang="en-US"/>
              <a:pPr>
                <a:defRPr/>
              </a:pPr>
              <a:t>‹#›</a:t>
            </a:fld>
            <a:endParaRPr lang="en-US"/>
          </a:p>
        </p:txBody>
      </p:sp>
    </p:spTree>
    <p:extLst>
      <p:ext uri="{BB962C8B-B14F-4D97-AF65-F5344CB8AC3E}">
        <p14:creationId xmlns:p14="http://schemas.microsoft.com/office/powerpoint/2010/main" val="83768956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8098856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78771985"/>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075896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32F3E2-ACCC-9549-9AD4-EC1B4B77ABD3}" type="slidenum">
              <a:rPr lang="en-US"/>
              <a:pPr>
                <a:defRPr/>
              </a:pPr>
              <a:t>‹#›</a:t>
            </a:fld>
            <a:endParaRPr lang="en-US"/>
          </a:p>
        </p:txBody>
      </p:sp>
    </p:spTree>
    <p:extLst>
      <p:ext uri="{BB962C8B-B14F-4D97-AF65-F5344CB8AC3E}">
        <p14:creationId xmlns:p14="http://schemas.microsoft.com/office/powerpoint/2010/main" val="4709499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82806600"/>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97818965"/>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37914758"/>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6647108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78642145"/>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00619841"/>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57330219"/>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116445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7C37C9-DCBC-8549-A430-00004CE687AE}" type="slidenum">
              <a:rPr lang="en-US"/>
              <a:pPr>
                <a:defRPr/>
              </a:pPr>
              <a:t>‹#›</a:t>
            </a:fld>
            <a:endParaRPr lang="en-US"/>
          </a:p>
        </p:txBody>
      </p:sp>
    </p:spTree>
    <p:extLst>
      <p:ext uri="{BB962C8B-B14F-4D97-AF65-F5344CB8AC3E}">
        <p14:creationId xmlns:p14="http://schemas.microsoft.com/office/powerpoint/2010/main" val="3488537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28EC45-065A-4D48-8776-F2095B14852E}" type="slidenum">
              <a:rPr lang="en-US"/>
              <a:pPr>
                <a:defRPr/>
              </a:pPr>
              <a:t>‹#›</a:t>
            </a:fld>
            <a:endParaRPr lang="en-US"/>
          </a:p>
        </p:txBody>
      </p:sp>
    </p:spTree>
    <p:extLst>
      <p:ext uri="{BB962C8B-B14F-4D97-AF65-F5344CB8AC3E}">
        <p14:creationId xmlns:p14="http://schemas.microsoft.com/office/powerpoint/2010/main" val="17102536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B68D8-60A4-7B4D-B68B-E2FB10598D39}" type="slidenum">
              <a:rPr lang="en-US"/>
              <a:pPr>
                <a:defRPr/>
              </a:pPr>
              <a:t>‹#›</a:t>
            </a:fld>
            <a:endParaRPr lang="en-US"/>
          </a:p>
        </p:txBody>
      </p:sp>
    </p:spTree>
    <p:extLst>
      <p:ext uri="{BB962C8B-B14F-4D97-AF65-F5344CB8AC3E}">
        <p14:creationId xmlns:p14="http://schemas.microsoft.com/office/powerpoint/2010/main" val="357422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43B2CD-E2DA-DC4F-A574-F312BAAA9878}" type="slidenum">
              <a:rPr lang="en-US"/>
              <a:pPr>
                <a:defRPr/>
              </a:pPr>
              <a:t>‹#›</a:t>
            </a:fld>
            <a:endParaRPr lang="en-US"/>
          </a:p>
        </p:txBody>
      </p:sp>
    </p:spTree>
    <p:extLst>
      <p:ext uri="{BB962C8B-B14F-4D97-AF65-F5344CB8AC3E}">
        <p14:creationId xmlns:p14="http://schemas.microsoft.com/office/powerpoint/2010/main" val="2417994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15FE12-4D7D-2B42-9945-009A48894AE6}" type="slidenum">
              <a:rPr lang="en-US"/>
              <a:pPr>
                <a:defRPr/>
              </a:pPr>
              <a:t>‹#›</a:t>
            </a:fld>
            <a:endParaRPr lang="en-US"/>
          </a:p>
        </p:txBody>
      </p:sp>
    </p:spTree>
    <p:extLst>
      <p:ext uri="{BB962C8B-B14F-4D97-AF65-F5344CB8AC3E}">
        <p14:creationId xmlns:p14="http://schemas.microsoft.com/office/powerpoint/2010/main" val="262736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2829786-74FB-B14A-854D-01F15100A285}" type="slidenum">
              <a:rPr lang="en-US"/>
              <a:pPr>
                <a:defRPr/>
              </a:pPr>
              <a:t>‹#›</a:t>
            </a:fld>
            <a:endParaRPr lang="en-US"/>
          </a:p>
        </p:txBody>
      </p:sp>
    </p:spTree>
    <p:extLst>
      <p:ext uri="{BB962C8B-B14F-4D97-AF65-F5344CB8AC3E}">
        <p14:creationId xmlns:p14="http://schemas.microsoft.com/office/powerpoint/2010/main" val="13302924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F9729E-ABCA-4A44-9864-AA53885D3E6D}" type="slidenum">
              <a:rPr lang="en-US"/>
              <a:pPr>
                <a:defRPr/>
              </a:pPr>
              <a:t>‹#›</a:t>
            </a:fld>
            <a:endParaRPr lang="en-US"/>
          </a:p>
        </p:txBody>
      </p:sp>
    </p:spTree>
    <p:extLst>
      <p:ext uri="{BB962C8B-B14F-4D97-AF65-F5344CB8AC3E}">
        <p14:creationId xmlns:p14="http://schemas.microsoft.com/office/powerpoint/2010/main" val="20442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F5B909D-DAB4-9E46-8646-F74C48489479}" type="slidenum">
              <a:rPr lang="en-US"/>
              <a:pPr>
                <a:defRPr/>
              </a:pPr>
              <a:t>‹#›</a:t>
            </a:fld>
            <a:endParaRPr lang="en-US"/>
          </a:p>
        </p:txBody>
      </p:sp>
    </p:spTree>
    <p:extLst>
      <p:ext uri="{BB962C8B-B14F-4D97-AF65-F5344CB8AC3E}">
        <p14:creationId xmlns:p14="http://schemas.microsoft.com/office/powerpoint/2010/main" val="3336491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8122F3-A112-9645-9A40-AF780915B7B2}" type="slidenum">
              <a:rPr lang="en-US"/>
              <a:pPr>
                <a:defRPr/>
              </a:pPr>
              <a:t>‹#›</a:t>
            </a:fld>
            <a:endParaRPr lang="en-US"/>
          </a:p>
        </p:txBody>
      </p:sp>
    </p:spTree>
    <p:extLst>
      <p:ext uri="{BB962C8B-B14F-4D97-AF65-F5344CB8AC3E}">
        <p14:creationId xmlns:p14="http://schemas.microsoft.com/office/powerpoint/2010/main" val="26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7F8D79-88D7-F248-BBBE-3F3AA91BAD45}" type="slidenum">
              <a:rPr lang="en-US"/>
              <a:pPr>
                <a:defRPr/>
              </a:pPr>
              <a:t>‹#›</a:t>
            </a:fld>
            <a:endParaRPr lang="en-US"/>
          </a:p>
        </p:txBody>
      </p:sp>
    </p:spTree>
    <p:extLst>
      <p:ext uri="{BB962C8B-B14F-4D97-AF65-F5344CB8AC3E}">
        <p14:creationId xmlns:p14="http://schemas.microsoft.com/office/powerpoint/2010/main" val="2888339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2F9305-0BA8-FD42-A09A-E2082DBE7AD9}" type="slidenum">
              <a:rPr lang="en-US"/>
              <a:pPr>
                <a:defRPr/>
              </a:pPr>
              <a:t>‹#›</a:t>
            </a:fld>
            <a:endParaRPr lang="en-US"/>
          </a:p>
        </p:txBody>
      </p:sp>
    </p:spTree>
    <p:extLst>
      <p:ext uri="{BB962C8B-B14F-4D97-AF65-F5344CB8AC3E}">
        <p14:creationId xmlns:p14="http://schemas.microsoft.com/office/powerpoint/2010/main" val="1359076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1A49-FB07-DB42-B107-B114CD399769}" type="slidenum">
              <a:rPr lang="en-US"/>
              <a:pPr>
                <a:defRPr/>
              </a:pPr>
              <a:t>‹#›</a:t>
            </a:fld>
            <a:endParaRPr lang="en-US"/>
          </a:p>
        </p:txBody>
      </p:sp>
    </p:spTree>
    <p:extLst>
      <p:ext uri="{BB962C8B-B14F-4D97-AF65-F5344CB8AC3E}">
        <p14:creationId xmlns:p14="http://schemas.microsoft.com/office/powerpoint/2010/main" val="1965235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E2585D-0587-8348-AE2A-2E361E3473AE}" type="slidenum">
              <a:rPr lang="en-US"/>
              <a:pPr>
                <a:defRPr/>
              </a:pPr>
              <a:t>‹#›</a:t>
            </a:fld>
            <a:endParaRPr lang="en-US"/>
          </a:p>
        </p:txBody>
      </p:sp>
    </p:spTree>
    <p:extLst>
      <p:ext uri="{BB962C8B-B14F-4D97-AF65-F5344CB8AC3E}">
        <p14:creationId xmlns:p14="http://schemas.microsoft.com/office/powerpoint/2010/main" val="1845474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32AB48D8-65E7-CE48-A4A6-939460ABA97D}" type="slidenum">
              <a:rPr lang="en-US"/>
              <a:pPr>
                <a:defRPr/>
              </a:pPr>
              <a:t>‹#›</a:t>
            </a:fld>
            <a:endParaRPr lang="en-US"/>
          </a:p>
        </p:txBody>
      </p:sp>
    </p:spTree>
    <p:extLst>
      <p:ext uri="{BB962C8B-B14F-4D97-AF65-F5344CB8AC3E}">
        <p14:creationId xmlns:p14="http://schemas.microsoft.com/office/powerpoint/2010/main" val="10664007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3A689-CFB4-BF42-8C1F-ADBB53828BCE}" type="slidenum">
              <a:rPr lang="en-US"/>
              <a:pPr>
                <a:defRPr/>
              </a:pPr>
              <a:t>‹#›</a:t>
            </a:fld>
            <a:endParaRPr lang="en-US"/>
          </a:p>
        </p:txBody>
      </p:sp>
    </p:spTree>
    <p:extLst>
      <p:ext uri="{BB962C8B-B14F-4D97-AF65-F5344CB8AC3E}">
        <p14:creationId xmlns:p14="http://schemas.microsoft.com/office/powerpoint/2010/main" val="2130448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64A1CE-758E-CA49-A2E2-441C5E7A32F0}" type="slidenum">
              <a:rPr lang="en-US"/>
              <a:pPr>
                <a:defRPr/>
              </a:pPr>
              <a:t>‹#›</a:t>
            </a:fld>
            <a:endParaRPr lang="en-US"/>
          </a:p>
        </p:txBody>
      </p:sp>
    </p:spTree>
    <p:extLst>
      <p:ext uri="{BB962C8B-B14F-4D97-AF65-F5344CB8AC3E}">
        <p14:creationId xmlns:p14="http://schemas.microsoft.com/office/powerpoint/2010/main" val="10181400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806C48-6DEF-D949-81D5-1AA45B4C96A2}" type="slidenum">
              <a:rPr lang="en-US"/>
              <a:pPr>
                <a:defRPr/>
              </a:pPr>
              <a:t>‹#›</a:t>
            </a:fld>
            <a:endParaRPr lang="en-US"/>
          </a:p>
        </p:txBody>
      </p:sp>
    </p:spTree>
    <p:extLst>
      <p:ext uri="{BB962C8B-B14F-4D97-AF65-F5344CB8AC3E}">
        <p14:creationId xmlns:p14="http://schemas.microsoft.com/office/powerpoint/2010/main" val="2060099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28BB76-0708-EB4A-82DE-1EEC1A8BC517}" type="slidenum">
              <a:rPr lang="en-US"/>
              <a:pPr>
                <a:defRPr/>
              </a:pPr>
              <a:t>‹#›</a:t>
            </a:fld>
            <a:endParaRPr lang="en-US"/>
          </a:p>
        </p:txBody>
      </p:sp>
    </p:spTree>
    <p:extLst>
      <p:ext uri="{BB962C8B-B14F-4D97-AF65-F5344CB8AC3E}">
        <p14:creationId xmlns:p14="http://schemas.microsoft.com/office/powerpoint/2010/main" val="11906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06E02EA0-471C-A540-BFF7-0B05683025CE}" type="slidenum">
              <a:rPr lang="en-US"/>
              <a:pPr>
                <a:defRPr/>
              </a:pPr>
              <a:t>‹#›</a:t>
            </a:fld>
            <a:endParaRPr lang="en-US"/>
          </a:p>
        </p:txBody>
      </p:sp>
    </p:spTree>
    <p:extLst>
      <p:ext uri="{BB962C8B-B14F-4D97-AF65-F5344CB8AC3E}">
        <p14:creationId xmlns:p14="http://schemas.microsoft.com/office/powerpoint/2010/main" val="1285175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CA660E-DDF0-EE4C-B813-B977948D7C83}" type="slidenum">
              <a:rPr lang="en-US"/>
              <a:pPr>
                <a:defRPr/>
              </a:pPr>
              <a:t>‹#›</a:t>
            </a:fld>
            <a:endParaRPr lang="en-US"/>
          </a:p>
        </p:txBody>
      </p:sp>
    </p:spTree>
    <p:extLst>
      <p:ext uri="{BB962C8B-B14F-4D97-AF65-F5344CB8AC3E}">
        <p14:creationId xmlns:p14="http://schemas.microsoft.com/office/powerpoint/2010/main" val="31875922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AFCA6-2D5E-194E-972F-04E39DD4F54F}" type="slidenum">
              <a:rPr lang="en-US"/>
              <a:pPr>
                <a:defRPr/>
              </a:pPr>
              <a:t>‹#›</a:t>
            </a:fld>
            <a:endParaRPr lang="en-US"/>
          </a:p>
        </p:txBody>
      </p:sp>
    </p:spTree>
    <p:extLst>
      <p:ext uri="{BB962C8B-B14F-4D97-AF65-F5344CB8AC3E}">
        <p14:creationId xmlns:p14="http://schemas.microsoft.com/office/powerpoint/2010/main" val="31561823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05A5F8-600A-CA4A-8A80-7AF5E79A3298}" type="slidenum">
              <a:rPr lang="en-US"/>
              <a:pPr>
                <a:defRPr/>
              </a:pPr>
              <a:t>‹#›</a:t>
            </a:fld>
            <a:endParaRPr lang="en-US"/>
          </a:p>
        </p:txBody>
      </p:sp>
    </p:spTree>
    <p:extLst>
      <p:ext uri="{BB962C8B-B14F-4D97-AF65-F5344CB8AC3E}">
        <p14:creationId xmlns:p14="http://schemas.microsoft.com/office/powerpoint/2010/main" val="414809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5BCC33-16A2-314C-8FB6-8F859C641856}" type="slidenum">
              <a:rPr lang="en-US"/>
              <a:pPr>
                <a:defRPr/>
              </a:pPr>
              <a:t>‹#›</a:t>
            </a:fld>
            <a:endParaRPr lang="en-US"/>
          </a:p>
        </p:txBody>
      </p:sp>
    </p:spTree>
    <p:extLst>
      <p:ext uri="{BB962C8B-B14F-4D97-AF65-F5344CB8AC3E}">
        <p14:creationId xmlns:p14="http://schemas.microsoft.com/office/powerpoint/2010/main" val="42838602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E8885-14EB-7C45-A690-E63873DAB313}" type="slidenum">
              <a:rPr lang="en-US"/>
              <a:pPr>
                <a:defRPr/>
              </a:pPr>
              <a:t>‹#›</a:t>
            </a:fld>
            <a:endParaRPr lang="en-US"/>
          </a:p>
        </p:txBody>
      </p:sp>
    </p:spTree>
    <p:extLst>
      <p:ext uri="{BB962C8B-B14F-4D97-AF65-F5344CB8AC3E}">
        <p14:creationId xmlns:p14="http://schemas.microsoft.com/office/powerpoint/2010/main" val="4017619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66DB17-8D00-7C4F-81CB-19A57F145F26}" type="slidenum">
              <a:rPr lang="en-US"/>
              <a:pPr>
                <a:defRPr/>
              </a:pPr>
              <a:t>‹#›</a:t>
            </a:fld>
            <a:endParaRPr lang="en-US"/>
          </a:p>
        </p:txBody>
      </p:sp>
    </p:spTree>
    <p:extLst>
      <p:ext uri="{BB962C8B-B14F-4D97-AF65-F5344CB8AC3E}">
        <p14:creationId xmlns:p14="http://schemas.microsoft.com/office/powerpoint/2010/main" val="40817851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D7C0C245-7CCA-984A-9C54-666BFA257576}" type="slidenum">
              <a:rPr lang="en-US"/>
              <a:pPr>
                <a:defRPr/>
              </a:pPr>
              <a:t>‹#›</a:t>
            </a:fld>
            <a:endParaRPr lang="en-US"/>
          </a:p>
        </p:txBody>
      </p:sp>
    </p:spTree>
    <p:extLst>
      <p:ext uri="{BB962C8B-B14F-4D97-AF65-F5344CB8AC3E}">
        <p14:creationId xmlns:p14="http://schemas.microsoft.com/office/powerpoint/2010/main" val="920006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DEBE257-0E9E-4440-81B3-22958A7E026E}" type="slidenum">
              <a:rPr lang="en-US"/>
              <a:pPr>
                <a:defRPr/>
              </a:pPr>
              <a:t>‹#›</a:t>
            </a:fld>
            <a:endParaRPr lang="en-US"/>
          </a:p>
        </p:txBody>
      </p:sp>
    </p:spTree>
    <p:extLst>
      <p:ext uri="{BB962C8B-B14F-4D97-AF65-F5344CB8AC3E}">
        <p14:creationId xmlns:p14="http://schemas.microsoft.com/office/powerpoint/2010/main" val="6433752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C0BF20A-6238-864A-AE2F-CE65BA6D003A}" type="slidenum">
              <a:rPr lang="en-US"/>
              <a:pPr>
                <a:defRPr/>
              </a:pPr>
              <a:t>‹#›</a:t>
            </a:fld>
            <a:endParaRPr lang="en-US"/>
          </a:p>
        </p:txBody>
      </p:sp>
    </p:spTree>
    <p:extLst>
      <p:ext uri="{BB962C8B-B14F-4D97-AF65-F5344CB8AC3E}">
        <p14:creationId xmlns:p14="http://schemas.microsoft.com/office/powerpoint/2010/main" val="526870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8810070-05C4-3041-896D-DDFF8AD8740D}" type="slidenum">
              <a:rPr lang="en-US"/>
              <a:pPr>
                <a:defRPr/>
              </a:pPr>
              <a:t>‹#›</a:t>
            </a:fld>
            <a:endParaRPr lang="en-US"/>
          </a:p>
        </p:txBody>
      </p:sp>
    </p:spTree>
    <p:extLst>
      <p:ext uri="{BB962C8B-B14F-4D97-AF65-F5344CB8AC3E}">
        <p14:creationId xmlns:p14="http://schemas.microsoft.com/office/powerpoint/2010/main" val="352741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24A965D-515F-DC44-BA79-02098646708F}" type="slidenum">
              <a:rPr lang="en-US"/>
              <a:pPr>
                <a:defRPr/>
              </a:pPr>
              <a:t>‹#›</a:t>
            </a:fld>
            <a:endParaRPr lang="en-US"/>
          </a:p>
        </p:txBody>
      </p:sp>
    </p:spTree>
    <p:extLst>
      <p:ext uri="{BB962C8B-B14F-4D97-AF65-F5344CB8AC3E}">
        <p14:creationId xmlns:p14="http://schemas.microsoft.com/office/powerpoint/2010/main" val="2438254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2DD5181-D3DD-1B44-A63D-D5C43248B68E}" type="slidenum">
              <a:rPr lang="en-US"/>
              <a:pPr>
                <a:defRPr/>
              </a:pPr>
              <a:t>‹#›</a:t>
            </a:fld>
            <a:endParaRPr lang="en-US"/>
          </a:p>
        </p:txBody>
      </p:sp>
    </p:spTree>
    <p:extLst>
      <p:ext uri="{BB962C8B-B14F-4D97-AF65-F5344CB8AC3E}">
        <p14:creationId xmlns:p14="http://schemas.microsoft.com/office/powerpoint/2010/main" val="85158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3B98A290-3D8C-4847-92BC-A49A25210782}" type="slidenum">
              <a:rPr lang="en-US"/>
              <a:pPr>
                <a:defRPr/>
              </a:pPr>
              <a:t>‹#›</a:t>
            </a:fld>
            <a:endParaRPr lang="en-US"/>
          </a:p>
        </p:txBody>
      </p:sp>
    </p:spTree>
    <p:extLst>
      <p:ext uri="{BB962C8B-B14F-4D97-AF65-F5344CB8AC3E}">
        <p14:creationId xmlns:p14="http://schemas.microsoft.com/office/powerpoint/2010/main" val="3527982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54C4DCFB-BF9C-9141-B356-76E52CFE4E07}" type="slidenum">
              <a:rPr lang="en-US"/>
              <a:pPr>
                <a:defRPr/>
              </a:pPr>
              <a:t>‹#›</a:t>
            </a:fld>
            <a:endParaRPr lang="en-US"/>
          </a:p>
        </p:txBody>
      </p:sp>
    </p:spTree>
    <p:extLst>
      <p:ext uri="{BB962C8B-B14F-4D97-AF65-F5344CB8AC3E}">
        <p14:creationId xmlns:p14="http://schemas.microsoft.com/office/powerpoint/2010/main" val="942451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5359089-8BC5-8242-99F0-1D53DFC944C3}" type="slidenum">
              <a:rPr lang="en-US"/>
              <a:pPr>
                <a:defRPr/>
              </a:pPr>
              <a:t>‹#›</a:t>
            </a:fld>
            <a:endParaRPr lang="en-US"/>
          </a:p>
        </p:txBody>
      </p:sp>
    </p:spTree>
    <p:extLst>
      <p:ext uri="{BB962C8B-B14F-4D97-AF65-F5344CB8AC3E}">
        <p14:creationId xmlns:p14="http://schemas.microsoft.com/office/powerpoint/2010/main" val="41294146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A59E8DC-ED61-434F-B534-7DC02489C36A}" type="slidenum">
              <a:rPr lang="en-US"/>
              <a:pPr>
                <a:defRPr/>
              </a:pPr>
              <a:t>‹#›</a:t>
            </a:fld>
            <a:endParaRPr lang="en-US"/>
          </a:p>
        </p:txBody>
      </p:sp>
    </p:spTree>
    <p:extLst>
      <p:ext uri="{BB962C8B-B14F-4D97-AF65-F5344CB8AC3E}">
        <p14:creationId xmlns:p14="http://schemas.microsoft.com/office/powerpoint/2010/main" val="12603090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4303284-2C1C-1843-AB9C-C333626D0D61}" type="slidenum">
              <a:rPr lang="en-US"/>
              <a:pPr>
                <a:defRPr/>
              </a:pPr>
              <a:t>‹#›</a:t>
            </a:fld>
            <a:endParaRPr lang="en-US"/>
          </a:p>
        </p:txBody>
      </p:sp>
    </p:spTree>
    <p:extLst>
      <p:ext uri="{BB962C8B-B14F-4D97-AF65-F5344CB8AC3E}">
        <p14:creationId xmlns:p14="http://schemas.microsoft.com/office/powerpoint/2010/main" val="31875683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6BC818EC-6122-C046-83D4-FF2FFA06ED6A}" type="slidenum">
              <a:rPr lang="en-US"/>
              <a:pPr>
                <a:defRPr/>
              </a:pPr>
              <a:t>‹#›</a:t>
            </a:fld>
            <a:endParaRPr lang="en-US"/>
          </a:p>
        </p:txBody>
      </p:sp>
    </p:spTree>
    <p:extLst>
      <p:ext uri="{BB962C8B-B14F-4D97-AF65-F5344CB8AC3E}">
        <p14:creationId xmlns:p14="http://schemas.microsoft.com/office/powerpoint/2010/main" val="4097094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02C48C-3ED3-6A46-8248-00DF1085FC49}" type="slidenum">
              <a:rPr lang="en-US"/>
              <a:pPr>
                <a:defRPr/>
              </a:pPr>
              <a:t>‹#›</a:t>
            </a:fld>
            <a:endParaRPr lang="en-US"/>
          </a:p>
        </p:txBody>
      </p:sp>
    </p:spTree>
    <p:extLst>
      <p:ext uri="{BB962C8B-B14F-4D97-AF65-F5344CB8AC3E}">
        <p14:creationId xmlns:p14="http://schemas.microsoft.com/office/powerpoint/2010/main" val="883739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6110E9-DA24-ED42-B1BB-7ED7D18A54CE}" type="slidenum">
              <a:rPr lang="en-US"/>
              <a:pPr>
                <a:defRPr/>
              </a:pPr>
              <a:t>‹#›</a:t>
            </a:fld>
            <a:endParaRPr lang="en-US"/>
          </a:p>
        </p:txBody>
      </p:sp>
    </p:spTree>
    <p:extLst>
      <p:ext uri="{BB962C8B-B14F-4D97-AF65-F5344CB8AC3E}">
        <p14:creationId xmlns:p14="http://schemas.microsoft.com/office/powerpoint/2010/main" val="19822564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153C5-3B89-CF46-AE00-3CEED4E00BE2}" type="slidenum">
              <a:rPr lang="en-US"/>
              <a:pPr>
                <a:defRPr/>
              </a:pPr>
              <a:t>‹#›</a:t>
            </a:fld>
            <a:endParaRPr lang="en-US"/>
          </a:p>
        </p:txBody>
      </p:sp>
    </p:spTree>
    <p:extLst>
      <p:ext uri="{BB962C8B-B14F-4D97-AF65-F5344CB8AC3E}">
        <p14:creationId xmlns:p14="http://schemas.microsoft.com/office/powerpoint/2010/main" val="3919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5BEAF754-F3A1-1347-8080-3B3B95175D4B}" type="slidenum">
              <a:rPr lang="en-US"/>
              <a:pPr>
                <a:defRPr/>
              </a:pPr>
              <a:t>‹#›</a:t>
            </a:fld>
            <a:endParaRPr lang="en-US"/>
          </a:p>
        </p:txBody>
      </p:sp>
    </p:spTree>
    <p:extLst>
      <p:ext uri="{BB962C8B-B14F-4D97-AF65-F5344CB8AC3E}">
        <p14:creationId xmlns:p14="http://schemas.microsoft.com/office/powerpoint/2010/main" val="3272967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462B9-46E3-C84F-8307-857BEFA13F4D}" type="slidenum">
              <a:rPr lang="en-US"/>
              <a:pPr>
                <a:defRPr/>
              </a:pPr>
              <a:t>‹#›</a:t>
            </a:fld>
            <a:endParaRPr lang="en-US"/>
          </a:p>
        </p:txBody>
      </p:sp>
    </p:spTree>
    <p:extLst>
      <p:ext uri="{BB962C8B-B14F-4D97-AF65-F5344CB8AC3E}">
        <p14:creationId xmlns:p14="http://schemas.microsoft.com/office/powerpoint/2010/main" val="2859709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BF3187-712E-DD42-9C6D-87FBD4D1DE5A}" type="slidenum">
              <a:rPr lang="en-US"/>
              <a:pPr>
                <a:defRPr/>
              </a:pPr>
              <a:t>‹#›</a:t>
            </a:fld>
            <a:endParaRPr lang="en-US"/>
          </a:p>
        </p:txBody>
      </p:sp>
    </p:spTree>
    <p:extLst>
      <p:ext uri="{BB962C8B-B14F-4D97-AF65-F5344CB8AC3E}">
        <p14:creationId xmlns:p14="http://schemas.microsoft.com/office/powerpoint/2010/main" val="40862887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217962-FCD6-C646-B3C5-C390A82FEEDF}" type="slidenum">
              <a:rPr lang="en-US"/>
              <a:pPr>
                <a:defRPr/>
              </a:pPr>
              <a:t>‹#›</a:t>
            </a:fld>
            <a:endParaRPr lang="en-US"/>
          </a:p>
        </p:txBody>
      </p:sp>
    </p:spTree>
    <p:extLst>
      <p:ext uri="{BB962C8B-B14F-4D97-AF65-F5344CB8AC3E}">
        <p14:creationId xmlns:p14="http://schemas.microsoft.com/office/powerpoint/2010/main" val="3343554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BCA25A-63A2-7C46-B7C6-3B011924B857}" type="slidenum">
              <a:rPr lang="en-US"/>
              <a:pPr>
                <a:defRPr/>
              </a:pPr>
              <a:t>‹#›</a:t>
            </a:fld>
            <a:endParaRPr lang="en-US"/>
          </a:p>
        </p:txBody>
      </p:sp>
    </p:spTree>
    <p:extLst>
      <p:ext uri="{BB962C8B-B14F-4D97-AF65-F5344CB8AC3E}">
        <p14:creationId xmlns:p14="http://schemas.microsoft.com/office/powerpoint/2010/main" val="926286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3EB561-028C-3144-8A77-CDC77CB6176D}" type="slidenum">
              <a:rPr lang="en-US"/>
              <a:pPr>
                <a:defRPr/>
              </a:pPr>
              <a:t>‹#›</a:t>
            </a:fld>
            <a:endParaRPr lang="en-US"/>
          </a:p>
        </p:txBody>
      </p:sp>
    </p:spTree>
    <p:extLst>
      <p:ext uri="{BB962C8B-B14F-4D97-AF65-F5344CB8AC3E}">
        <p14:creationId xmlns:p14="http://schemas.microsoft.com/office/powerpoint/2010/main" val="3814052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509980-5DE7-4E4B-8CB0-32E15EE85C23}" type="slidenum">
              <a:rPr lang="en-US"/>
              <a:pPr>
                <a:defRPr/>
              </a:pPr>
              <a:t>‹#›</a:t>
            </a:fld>
            <a:endParaRPr lang="en-US"/>
          </a:p>
        </p:txBody>
      </p:sp>
    </p:spTree>
    <p:extLst>
      <p:ext uri="{BB962C8B-B14F-4D97-AF65-F5344CB8AC3E}">
        <p14:creationId xmlns:p14="http://schemas.microsoft.com/office/powerpoint/2010/main" val="655317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065F2C-FA6E-B74D-93DB-1F1C7419DA81}" type="slidenum">
              <a:rPr lang="en-US"/>
              <a:pPr>
                <a:defRPr/>
              </a:pPr>
              <a:t>‹#›</a:t>
            </a:fld>
            <a:endParaRPr lang="en-US"/>
          </a:p>
        </p:txBody>
      </p:sp>
    </p:spTree>
    <p:extLst>
      <p:ext uri="{BB962C8B-B14F-4D97-AF65-F5344CB8AC3E}">
        <p14:creationId xmlns:p14="http://schemas.microsoft.com/office/powerpoint/2010/main" val="3635857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42D836-E5B9-CA4D-9639-963AA08A4012}" type="slidenum">
              <a:rPr lang="en-US"/>
              <a:pPr>
                <a:defRPr/>
              </a:pPr>
              <a:t>‹#›</a:t>
            </a:fld>
            <a:endParaRPr lang="en-US"/>
          </a:p>
        </p:txBody>
      </p:sp>
    </p:spTree>
    <p:extLst>
      <p:ext uri="{BB962C8B-B14F-4D97-AF65-F5344CB8AC3E}">
        <p14:creationId xmlns:p14="http://schemas.microsoft.com/office/powerpoint/2010/main" val="5421152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F859C8A-01C5-174D-9599-10A91026FECE}" type="slidenum">
              <a:rPr lang="en-US"/>
              <a:pPr>
                <a:defRPr/>
              </a:pPr>
              <a:t>‹#›</a:t>
            </a:fld>
            <a:endParaRPr lang="en-US"/>
          </a:p>
        </p:txBody>
      </p:sp>
    </p:spTree>
    <p:extLst>
      <p:ext uri="{BB962C8B-B14F-4D97-AF65-F5344CB8AC3E}">
        <p14:creationId xmlns:p14="http://schemas.microsoft.com/office/powerpoint/2010/main" val="2180835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6C1EE-699C-5042-AAC1-0614A38ABD2A}" type="slidenum">
              <a:rPr lang="en-US"/>
              <a:pPr>
                <a:defRPr/>
              </a:pPr>
              <a:t>‹#›</a:t>
            </a:fld>
            <a:endParaRPr lang="en-US"/>
          </a:p>
        </p:txBody>
      </p:sp>
    </p:spTree>
    <p:extLst>
      <p:ext uri="{BB962C8B-B14F-4D97-AF65-F5344CB8AC3E}">
        <p14:creationId xmlns:p14="http://schemas.microsoft.com/office/powerpoint/2010/main" val="68848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DEA1C46-DD26-E846-B55F-D22EDF31D692}" type="slidenum">
              <a:rPr lang="en-US"/>
              <a:pPr>
                <a:defRPr/>
              </a:pPr>
              <a:t>‹#›</a:t>
            </a:fld>
            <a:endParaRPr lang="en-US"/>
          </a:p>
        </p:txBody>
      </p:sp>
    </p:spTree>
    <p:extLst>
      <p:ext uri="{BB962C8B-B14F-4D97-AF65-F5344CB8AC3E}">
        <p14:creationId xmlns:p14="http://schemas.microsoft.com/office/powerpoint/2010/main" val="3401348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78AC51-72EC-674F-85C9-31469E165806}" type="slidenum">
              <a:rPr lang="en-US"/>
              <a:pPr>
                <a:defRPr/>
              </a:pPr>
              <a:t>‹#›</a:t>
            </a:fld>
            <a:endParaRPr lang="en-US"/>
          </a:p>
        </p:txBody>
      </p:sp>
    </p:spTree>
    <p:extLst>
      <p:ext uri="{BB962C8B-B14F-4D97-AF65-F5344CB8AC3E}">
        <p14:creationId xmlns:p14="http://schemas.microsoft.com/office/powerpoint/2010/main" val="348453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7ABDA-771B-2C4D-B6F6-CA64F8E9B030}" type="slidenum">
              <a:rPr lang="en-US"/>
              <a:pPr>
                <a:defRPr/>
              </a:pPr>
              <a:t>‹#›</a:t>
            </a:fld>
            <a:endParaRPr lang="en-US"/>
          </a:p>
        </p:txBody>
      </p:sp>
    </p:spTree>
    <p:extLst>
      <p:ext uri="{BB962C8B-B14F-4D97-AF65-F5344CB8AC3E}">
        <p14:creationId xmlns:p14="http://schemas.microsoft.com/office/powerpoint/2010/main" val="30324848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26DEB0-CCF2-C046-B2EF-E79903B1BF5B}" type="slidenum">
              <a:rPr lang="en-US"/>
              <a:pPr>
                <a:defRPr/>
              </a:pPr>
              <a:t>‹#›</a:t>
            </a:fld>
            <a:endParaRPr lang="en-US"/>
          </a:p>
        </p:txBody>
      </p:sp>
    </p:spTree>
    <p:extLst>
      <p:ext uri="{BB962C8B-B14F-4D97-AF65-F5344CB8AC3E}">
        <p14:creationId xmlns:p14="http://schemas.microsoft.com/office/powerpoint/2010/main" val="3803204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A7B7C9-CB0B-5448-A176-E4F8D2B3ED86}" type="slidenum">
              <a:rPr lang="en-US"/>
              <a:pPr>
                <a:defRPr/>
              </a:pPr>
              <a:t>‹#›</a:t>
            </a:fld>
            <a:endParaRPr lang="en-US"/>
          </a:p>
        </p:txBody>
      </p:sp>
    </p:spTree>
    <p:extLst>
      <p:ext uri="{BB962C8B-B14F-4D97-AF65-F5344CB8AC3E}">
        <p14:creationId xmlns:p14="http://schemas.microsoft.com/office/powerpoint/2010/main" val="1298139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EE17E2-41AC-694C-A397-0ED7CF3465F4}" type="slidenum">
              <a:rPr lang="en-US"/>
              <a:pPr>
                <a:defRPr/>
              </a:pPr>
              <a:t>‹#›</a:t>
            </a:fld>
            <a:endParaRPr lang="en-US"/>
          </a:p>
        </p:txBody>
      </p:sp>
    </p:spTree>
    <p:extLst>
      <p:ext uri="{BB962C8B-B14F-4D97-AF65-F5344CB8AC3E}">
        <p14:creationId xmlns:p14="http://schemas.microsoft.com/office/powerpoint/2010/main" val="16824705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8C9DBF-5307-A84B-8115-394685BA3B8F}" type="slidenum">
              <a:rPr lang="en-US"/>
              <a:pPr>
                <a:defRPr/>
              </a:pPr>
              <a:t>‹#›</a:t>
            </a:fld>
            <a:endParaRPr lang="en-US"/>
          </a:p>
        </p:txBody>
      </p:sp>
    </p:spTree>
    <p:extLst>
      <p:ext uri="{BB962C8B-B14F-4D97-AF65-F5344CB8AC3E}">
        <p14:creationId xmlns:p14="http://schemas.microsoft.com/office/powerpoint/2010/main" val="415115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69FFF2-B8A8-8B4B-AC75-6401F8AA668B}" type="slidenum">
              <a:rPr lang="en-US"/>
              <a:pPr>
                <a:defRPr/>
              </a:pPr>
              <a:t>‹#›</a:t>
            </a:fld>
            <a:endParaRPr lang="en-US"/>
          </a:p>
        </p:txBody>
      </p:sp>
    </p:spTree>
    <p:extLst>
      <p:ext uri="{BB962C8B-B14F-4D97-AF65-F5344CB8AC3E}">
        <p14:creationId xmlns:p14="http://schemas.microsoft.com/office/powerpoint/2010/main" val="545485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4048F8-018D-6247-8D85-25379551DA90}" type="slidenum">
              <a:rPr lang="en-US"/>
              <a:pPr>
                <a:defRPr/>
              </a:pPr>
              <a:t>‹#›</a:t>
            </a:fld>
            <a:endParaRPr lang="en-US"/>
          </a:p>
        </p:txBody>
      </p:sp>
    </p:spTree>
    <p:extLst>
      <p:ext uri="{BB962C8B-B14F-4D97-AF65-F5344CB8AC3E}">
        <p14:creationId xmlns:p14="http://schemas.microsoft.com/office/powerpoint/2010/main" val="3901492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978FF2-D07C-7142-AFAD-4E54F04EA96A}" type="slidenum">
              <a:rPr lang="en-US"/>
              <a:pPr>
                <a:defRPr/>
              </a:pPr>
              <a:t>‹#›</a:t>
            </a:fld>
            <a:endParaRPr lang="en-US"/>
          </a:p>
        </p:txBody>
      </p:sp>
    </p:spTree>
    <p:extLst>
      <p:ext uri="{BB962C8B-B14F-4D97-AF65-F5344CB8AC3E}">
        <p14:creationId xmlns:p14="http://schemas.microsoft.com/office/powerpoint/2010/main" val="35437875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47FE5-5A8C-FE4B-B725-67C3691568C2}" type="slidenum">
              <a:rPr lang="en-US"/>
              <a:pPr>
                <a:defRPr/>
              </a:pPr>
              <a:t>‹#›</a:t>
            </a:fld>
            <a:endParaRPr lang="en-US"/>
          </a:p>
        </p:txBody>
      </p:sp>
    </p:spTree>
    <p:extLst>
      <p:ext uri="{BB962C8B-B14F-4D97-AF65-F5344CB8AC3E}">
        <p14:creationId xmlns:p14="http://schemas.microsoft.com/office/powerpoint/2010/main" val="215935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30F17DB-4DF4-154F-A5E8-2A86CA30CDB9}" type="slidenum">
              <a:rPr lang="en-US"/>
              <a:pPr>
                <a:defRPr/>
              </a:pPr>
              <a:t>‹#›</a:t>
            </a:fld>
            <a:endParaRPr lang="en-US"/>
          </a:p>
        </p:txBody>
      </p:sp>
    </p:spTree>
    <p:extLst>
      <p:ext uri="{BB962C8B-B14F-4D97-AF65-F5344CB8AC3E}">
        <p14:creationId xmlns:p14="http://schemas.microsoft.com/office/powerpoint/2010/main" val="16258906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47883-38BC-4F40-9D11-64BF1CDBB2BE}" type="slidenum">
              <a:rPr lang="en-US"/>
              <a:pPr>
                <a:defRPr/>
              </a:pPr>
              <a:t>‹#›</a:t>
            </a:fld>
            <a:endParaRPr lang="en-US"/>
          </a:p>
        </p:txBody>
      </p:sp>
    </p:spTree>
    <p:extLst>
      <p:ext uri="{BB962C8B-B14F-4D97-AF65-F5344CB8AC3E}">
        <p14:creationId xmlns:p14="http://schemas.microsoft.com/office/powerpoint/2010/main" val="13556562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F4E2F7F-1DEE-5849-B0A9-B65C4B312B18}" type="slidenum">
              <a:rPr lang="en-US"/>
              <a:pPr>
                <a:defRPr/>
              </a:pPr>
              <a:t>‹#›</a:t>
            </a:fld>
            <a:endParaRPr lang="en-US"/>
          </a:p>
        </p:txBody>
      </p:sp>
    </p:spTree>
    <p:extLst>
      <p:ext uri="{BB962C8B-B14F-4D97-AF65-F5344CB8AC3E}">
        <p14:creationId xmlns:p14="http://schemas.microsoft.com/office/powerpoint/2010/main" val="558960557"/>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6BA83762-1090-2640-9C73-1906BF7A9A17}" type="slidenum">
              <a:rPr lang="en-US"/>
              <a:pPr>
                <a:defRPr/>
              </a:pPr>
              <a:t>‹#›</a:t>
            </a:fld>
            <a:endParaRPr lang="en-US"/>
          </a:p>
        </p:txBody>
      </p:sp>
    </p:spTree>
    <p:extLst>
      <p:ext uri="{BB962C8B-B14F-4D97-AF65-F5344CB8AC3E}">
        <p14:creationId xmlns:p14="http://schemas.microsoft.com/office/powerpoint/2010/main" val="18875869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A409A0A-05C3-5F47-8822-E9DAB638F1DD}" type="slidenum">
              <a:rPr lang="en-US"/>
              <a:pPr>
                <a:defRPr/>
              </a:pPr>
              <a:t>‹#›</a:t>
            </a:fld>
            <a:endParaRPr lang="en-US"/>
          </a:p>
        </p:txBody>
      </p:sp>
    </p:spTree>
    <p:extLst>
      <p:ext uri="{BB962C8B-B14F-4D97-AF65-F5344CB8AC3E}">
        <p14:creationId xmlns:p14="http://schemas.microsoft.com/office/powerpoint/2010/main" val="1877235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D0A6D5-DE4C-D84D-BF3D-061B2647EA69}" type="slidenum">
              <a:rPr lang="en-US"/>
              <a:pPr>
                <a:defRPr/>
              </a:pPr>
              <a:t>‹#›</a:t>
            </a:fld>
            <a:endParaRPr lang="en-US"/>
          </a:p>
        </p:txBody>
      </p:sp>
    </p:spTree>
    <p:extLst>
      <p:ext uri="{BB962C8B-B14F-4D97-AF65-F5344CB8AC3E}">
        <p14:creationId xmlns:p14="http://schemas.microsoft.com/office/powerpoint/2010/main" val="4096901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5A81D3-0030-9740-8F06-B757F44FC172}" type="slidenum">
              <a:rPr lang="en-US"/>
              <a:pPr>
                <a:defRPr/>
              </a:pPr>
              <a:t>‹#›</a:t>
            </a:fld>
            <a:endParaRPr lang="en-US"/>
          </a:p>
        </p:txBody>
      </p:sp>
    </p:spTree>
    <p:extLst>
      <p:ext uri="{BB962C8B-B14F-4D97-AF65-F5344CB8AC3E}">
        <p14:creationId xmlns:p14="http://schemas.microsoft.com/office/powerpoint/2010/main" val="19076544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6BC9D9-9BDF-B04C-BD25-78C06B175453}" type="slidenum">
              <a:rPr lang="en-US"/>
              <a:pPr>
                <a:defRPr/>
              </a:pPr>
              <a:t>‹#›</a:t>
            </a:fld>
            <a:endParaRPr lang="en-US"/>
          </a:p>
        </p:txBody>
      </p:sp>
    </p:spTree>
    <p:extLst>
      <p:ext uri="{BB962C8B-B14F-4D97-AF65-F5344CB8AC3E}">
        <p14:creationId xmlns:p14="http://schemas.microsoft.com/office/powerpoint/2010/main" val="12424112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9BEAD2-68D6-E54C-9429-05F0EB7A2203}" type="slidenum">
              <a:rPr lang="en-US"/>
              <a:pPr>
                <a:defRPr/>
              </a:pPr>
              <a:t>‹#›</a:t>
            </a:fld>
            <a:endParaRPr lang="en-US"/>
          </a:p>
        </p:txBody>
      </p:sp>
    </p:spTree>
    <p:extLst>
      <p:ext uri="{BB962C8B-B14F-4D97-AF65-F5344CB8AC3E}">
        <p14:creationId xmlns:p14="http://schemas.microsoft.com/office/powerpoint/2010/main" val="12302238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77D5BE-A0FD-534F-9EBE-C4FEC2745A39}" type="slidenum">
              <a:rPr lang="en-US"/>
              <a:pPr>
                <a:defRPr/>
              </a:pPr>
              <a:t>‹#›</a:t>
            </a:fld>
            <a:endParaRPr lang="en-US"/>
          </a:p>
        </p:txBody>
      </p:sp>
    </p:spTree>
    <p:extLst>
      <p:ext uri="{BB962C8B-B14F-4D97-AF65-F5344CB8AC3E}">
        <p14:creationId xmlns:p14="http://schemas.microsoft.com/office/powerpoint/2010/main" val="40778548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19D69D-8590-3A45-A84F-06657AB188AE}" type="slidenum">
              <a:rPr lang="en-US"/>
              <a:pPr>
                <a:defRPr/>
              </a:pPr>
              <a:t>‹#›</a:t>
            </a:fld>
            <a:endParaRPr lang="en-US"/>
          </a:p>
        </p:txBody>
      </p:sp>
    </p:spTree>
    <p:extLst>
      <p:ext uri="{BB962C8B-B14F-4D97-AF65-F5344CB8AC3E}">
        <p14:creationId xmlns:p14="http://schemas.microsoft.com/office/powerpoint/2010/main" val="21206508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theme" Target="../theme/theme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theme" Target="../theme/theme13.xml"/><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4.xml"/><Relationship Id="rId13" Type="http://schemas.openxmlformats.org/officeDocument/2006/relationships/image" Target="../media/image6.jpe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5.xml"/><Relationship Id="rId13" Type="http://schemas.openxmlformats.org/officeDocument/2006/relationships/image" Target="../media/image8.jpe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6.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7.xml"/><Relationship Id="rId13" Type="http://schemas.openxmlformats.org/officeDocument/2006/relationships/image" Target="../media/image10.jpeg"/><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9.xml"/><Relationship Id="rId13" Type="http://schemas.openxmlformats.org/officeDocument/2006/relationships/image" Target="../media/image11.jpe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20.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21.xml"/><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2.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3.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theme" Target="../theme/theme24.xml"/><Relationship Id="rId14" Type="http://schemas.openxmlformats.org/officeDocument/2006/relationships/image" Target="../media/image5.jpe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5.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6.xml"/><Relationship Id="rId13" Type="http://schemas.openxmlformats.org/officeDocument/2006/relationships/image" Target="../media/image8.jpe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slideLayout" Target="../slideLayouts/slideLayout271.xml"/><Relationship Id="rId13" Type="http://schemas.openxmlformats.org/officeDocument/2006/relationships/theme" Target="../theme/theme27.xml"/><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theme" Target="../theme/theme28.xml"/><Relationship Id="rId13" Type="http://schemas.openxmlformats.org/officeDocument/2006/relationships/image" Target="../media/image2.jpeg"/><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theme" Target="../theme/theme29.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05.xml"/><Relationship Id="rId12" Type="http://schemas.openxmlformats.org/officeDocument/2006/relationships/theme" Target="../theme/theme30.xml"/><Relationship Id="rId1" Type="http://schemas.openxmlformats.org/officeDocument/2006/relationships/slideLayout" Target="../slideLayouts/slideLayout295.xml"/><Relationship Id="rId2" Type="http://schemas.openxmlformats.org/officeDocument/2006/relationships/slideLayout" Target="../slideLayouts/slideLayout296.xml"/><Relationship Id="rId3" Type="http://schemas.openxmlformats.org/officeDocument/2006/relationships/slideLayout" Target="../slideLayouts/slideLayout297.xml"/><Relationship Id="rId4" Type="http://schemas.openxmlformats.org/officeDocument/2006/relationships/slideLayout" Target="../slideLayouts/slideLayout298.xml"/><Relationship Id="rId5" Type="http://schemas.openxmlformats.org/officeDocument/2006/relationships/slideLayout" Target="../slideLayouts/slideLayout299.xml"/><Relationship Id="rId6" Type="http://schemas.openxmlformats.org/officeDocument/2006/relationships/slideLayout" Target="../slideLayouts/slideLayout300.xml"/><Relationship Id="rId7" Type="http://schemas.openxmlformats.org/officeDocument/2006/relationships/slideLayout" Target="../slideLayouts/slideLayout301.xml"/><Relationship Id="rId8" Type="http://schemas.openxmlformats.org/officeDocument/2006/relationships/slideLayout" Target="../slideLayouts/slideLayout302.xml"/><Relationship Id="rId9" Type="http://schemas.openxmlformats.org/officeDocument/2006/relationships/slideLayout" Target="../slideLayouts/slideLayout303.xml"/><Relationship Id="rId10"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16.xml"/><Relationship Id="rId12" Type="http://schemas.openxmlformats.org/officeDocument/2006/relationships/theme" Target="../theme/theme31.xml"/><Relationship Id="rId1" Type="http://schemas.openxmlformats.org/officeDocument/2006/relationships/slideLayout" Target="../slideLayouts/slideLayout306.xml"/><Relationship Id="rId2" Type="http://schemas.openxmlformats.org/officeDocument/2006/relationships/slideLayout" Target="../slideLayouts/slideLayout307.xml"/><Relationship Id="rId3" Type="http://schemas.openxmlformats.org/officeDocument/2006/relationships/slideLayout" Target="../slideLayouts/slideLayout308.xml"/><Relationship Id="rId4" Type="http://schemas.openxmlformats.org/officeDocument/2006/relationships/slideLayout" Target="../slideLayouts/slideLayout309.xml"/><Relationship Id="rId5" Type="http://schemas.openxmlformats.org/officeDocument/2006/relationships/slideLayout" Target="../slideLayouts/slideLayout310.xml"/><Relationship Id="rId6" Type="http://schemas.openxmlformats.org/officeDocument/2006/relationships/slideLayout" Target="../slideLayouts/slideLayout311.xml"/><Relationship Id="rId7" Type="http://schemas.openxmlformats.org/officeDocument/2006/relationships/slideLayout" Target="../slideLayouts/slideLayout312.xml"/><Relationship Id="rId8" Type="http://schemas.openxmlformats.org/officeDocument/2006/relationships/slideLayout" Target="../slideLayouts/slideLayout313.xml"/><Relationship Id="rId9" Type="http://schemas.openxmlformats.org/officeDocument/2006/relationships/slideLayout" Target="../slideLayouts/slideLayout314.xml"/><Relationship Id="rId10"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27.xml"/><Relationship Id="rId12" Type="http://schemas.openxmlformats.org/officeDocument/2006/relationships/theme" Target="../theme/theme32.xml"/><Relationship Id="rId1" Type="http://schemas.openxmlformats.org/officeDocument/2006/relationships/slideLayout" Target="../slideLayouts/slideLayout317.xml"/><Relationship Id="rId2" Type="http://schemas.openxmlformats.org/officeDocument/2006/relationships/slideLayout" Target="../slideLayouts/slideLayout318.xml"/><Relationship Id="rId3" Type="http://schemas.openxmlformats.org/officeDocument/2006/relationships/slideLayout" Target="../slideLayouts/slideLayout319.xml"/><Relationship Id="rId4" Type="http://schemas.openxmlformats.org/officeDocument/2006/relationships/slideLayout" Target="../slideLayouts/slideLayout320.xml"/><Relationship Id="rId5" Type="http://schemas.openxmlformats.org/officeDocument/2006/relationships/slideLayout" Target="../slideLayouts/slideLayout321.xml"/><Relationship Id="rId6" Type="http://schemas.openxmlformats.org/officeDocument/2006/relationships/slideLayout" Target="../slideLayouts/slideLayout322.xml"/><Relationship Id="rId7" Type="http://schemas.openxmlformats.org/officeDocument/2006/relationships/slideLayout" Target="../slideLayouts/slideLayout323.xml"/><Relationship Id="rId8" Type="http://schemas.openxmlformats.org/officeDocument/2006/relationships/slideLayout" Target="../slideLayouts/slideLayout324.xml"/><Relationship Id="rId9" Type="http://schemas.openxmlformats.org/officeDocument/2006/relationships/slideLayout" Target="../slideLayouts/slideLayout325.xml"/><Relationship Id="rId10" Type="http://schemas.openxmlformats.org/officeDocument/2006/relationships/slideLayout" Target="../slideLayouts/slideLayout3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7.xml"/><Relationship Id="rId14" Type="http://schemas.openxmlformats.org/officeDocument/2006/relationships/image" Target="../media/image4.jpe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theme" Target="../theme/theme8.xml"/><Relationship Id="rId14" Type="http://schemas.openxmlformats.org/officeDocument/2006/relationships/image" Target="../media/image5.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latin typeface="Arial" pitchFamily="34" charset="0"/>
                <a:ea typeface="ＭＳ Ｐゴシック" pitchFamily="34" charset="-128"/>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Arial" pitchFamily="34" charset="0"/>
                <a:ea typeface="ＭＳ Ｐゴシック" pitchFamily="34" charset="-128"/>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34" charset="-128"/>
                <a:cs typeface="+mn-cs"/>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34" charset="-128"/>
                <a:cs typeface="+mn-cs"/>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680B10AB-52F7-AF40-B409-3651EEEB2B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53" r:id="rId1"/>
    <p:sldLayoutId id="2147492039" r:id="rId2"/>
    <p:sldLayoutId id="2147492040" r:id="rId3"/>
    <p:sldLayoutId id="2147492041" r:id="rId4"/>
    <p:sldLayoutId id="2147492042" r:id="rId5"/>
    <p:sldLayoutId id="2147492043" r:id="rId6"/>
    <p:sldLayoutId id="2147492044" r:id="rId7"/>
    <p:sldLayoutId id="2147492045" r:id="rId8"/>
    <p:sldLayoutId id="2147492046" r:id="rId9"/>
    <p:sldLayoutId id="2147492047" r:id="rId10"/>
    <p:sldLayoutId id="21474920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4533C98-22B6-5D46-A827-5C964717EC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5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E9F8CDD-DECC-2C4F-8D8F-E3F47A7858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5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FBE8E47-BCA8-0046-B971-2427B0DB12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126" r:id="rId1"/>
    <p:sldLayoutId id="2147492127" r:id="rId2"/>
    <p:sldLayoutId id="2147492128" r:id="rId3"/>
    <p:sldLayoutId id="2147492129" r:id="rId4"/>
    <p:sldLayoutId id="2147492130" r:id="rId5"/>
    <p:sldLayoutId id="2147492131" r:id="rId6"/>
    <p:sldLayoutId id="2147492132" r:id="rId7"/>
    <p:sldLayoutId id="2147492133" r:id="rId8"/>
    <p:sldLayoutId id="2147492134" r:id="rId9"/>
    <p:sldLayoutId id="2147492135" r:id="rId10"/>
    <p:sldLayoutId id="21474921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9147175" cy="6867525"/>
            <a:chOff x="0" y="0"/>
            <a:chExt cx="5762" cy="4326"/>
          </a:xfrm>
        </p:grpSpPr>
        <p:sp>
          <p:nvSpPr>
            <p:cNvPr id="11981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981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981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pitchFamily="-84" charset="0"/>
                <a:ea typeface="ＭＳ Ｐゴシック" pitchFamily="34" charset="-128"/>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84" charset="0"/>
                <a:ea typeface="ＭＳ Ｐゴシック" pitchFamily="34" charset="-128"/>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87876619-DC7E-DB42-B72A-F7BD33BBAF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59" r:id="rId1"/>
    <p:sldLayoutId id="2147492137" r:id="rId2"/>
    <p:sldLayoutId id="2147492138" r:id="rId3"/>
    <p:sldLayoutId id="2147492139" r:id="rId4"/>
    <p:sldLayoutId id="2147492140" r:id="rId5"/>
    <p:sldLayoutId id="2147492141" r:id="rId6"/>
    <p:sldLayoutId id="2147492142" r:id="rId7"/>
    <p:sldLayoutId id="2147492143" r:id="rId8"/>
    <p:sldLayoutId id="2147492144" r:id="rId9"/>
    <p:sldLayoutId id="2147492145" r:id="rId10"/>
    <p:sldLayoutId id="214749214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pitchFamily="34" charset="0"/>
                <a:ea typeface="Osaka" pitchFamily="-84" charset="-128"/>
                <a:cs typeface="+mn-cs"/>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pitchFamily="34" charset="0"/>
                <a:ea typeface="Osaka" pitchFamily="-84" charset="-128"/>
                <a:cs typeface="+mn-cs"/>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E6CFEE67-D7CF-EF4F-ACEE-647A2EF6CE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60" r:id="rId1"/>
    <p:sldLayoutId id="2147492147" r:id="rId2"/>
    <p:sldLayoutId id="2147492148" r:id="rId3"/>
    <p:sldLayoutId id="2147492149" r:id="rId4"/>
    <p:sldLayoutId id="2147492150" r:id="rId5"/>
    <p:sldLayoutId id="2147492151" r:id="rId6"/>
    <p:sldLayoutId id="2147492152" r:id="rId7"/>
    <p:sldLayoutId id="2147492153" r:id="rId8"/>
    <p:sldLayoutId id="2147492154" r:id="rId9"/>
    <p:sldLayoutId id="2147492155" r:id="rId10"/>
    <p:sldLayoutId id="214749215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5DC37FE0-0CA2-C046-9D50-3A04FFD987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261" r:id="rId1"/>
    <p:sldLayoutId id="2147492157" r:id="rId2"/>
    <p:sldLayoutId id="2147492158" r:id="rId3"/>
    <p:sldLayoutId id="2147492159" r:id="rId4"/>
    <p:sldLayoutId id="2147492160" r:id="rId5"/>
    <p:sldLayoutId id="2147492161" r:id="rId6"/>
    <p:sldLayoutId id="2147492162" r:id="rId7"/>
    <p:sldLayoutId id="2147492163" r:id="rId8"/>
    <p:sldLayoutId id="2147492164" r:id="rId9"/>
    <p:sldLayoutId id="2147492165" r:id="rId10"/>
    <p:sldLayoutId id="214749216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6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BBDEBC85-C4EC-2147-A34F-DC17D5C5FE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62" r:id="rId1"/>
    <p:sldLayoutId id="2147492263" r:id="rId2"/>
    <p:sldLayoutId id="2147492264" r:id="rId3"/>
    <p:sldLayoutId id="2147492265" r:id="rId4"/>
    <p:sldLayoutId id="2147492266" r:id="rId5"/>
    <p:sldLayoutId id="2147492267" r:id="rId6"/>
    <p:sldLayoutId id="2147492268" r:id="rId7"/>
    <p:sldLayoutId id="2147492269" r:id="rId8"/>
    <p:sldLayoutId id="2147492270" r:id="rId9"/>
    <p:sldLayoutId id="2147492271" r:id="rId10"/>
    <p:sldLayoutId id="214749227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80DD6D6-CC52-164C-820D-C78E4D028D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73" r:id="rId1"/>
    <p:sldLayoutId id="2147492274" r:id="rId2"/>
    <p:sldLayoutId id="2147492275" r:id="rId3"/>
    <p:sldLayoutId id="2147492276" r:id="rId4"/>
    <p:sldLayoutId id="2147492277" r:id="rId5"/>
    <p:sldLayoutId id="2147492278" r:id="rId6"/>
    <p:sldLayoutId id="2147492279" r:id="rId7"/>
    <p:sldLayoutId id="2147492280" r:id="rId8"/>
    <p:sldLayoutId id="2147492281" r:id="rId9"/>
    <p:sldLayoutId id="2147492282" r:id="rId10"/>
    <p:sldLayoutId id="2147492283" r:id="rId11"/>
  </p:sldLayoutIdLst>
  <p:transition xmlns:p14="http://schemas.microsoft.com/office/powerpoint/2010/mai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Osaka" pitchFamily="-84" charset="-128"/>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Osaka" pitchFamily="-84" charset="-128"/>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A00A0B91-6F5C-7B4B-96A4-B2BEDE1EF6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167" r:id="rId1"/>
    <p:sldLayoutId id="2147492168" r:id="rId2"/>
    <p:sldLayoutId id="2147492169" r:id="rId3"/>
    <p:sldLayoutId id="2147492170" r:id="rId4"/>
    <p:sldLayoutId id="2147492171" r:id="rId5"/>
    <p:sldLayoutId id="2147492172" r:id="rId6"/>
    <p:sldLayoutId id="2147492173" r:id="rId7"/>
    <p:sldLayoutId id="2147492174" r:id="rId8"/>
    <p:sldLayoutId id="2147492175" r:id="rId9"/>
    <p:sldLayoutId id="2147492176" r:id="rId10"/>
    <p:sldLayoutId id="21474921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685800" y="609600"/>
            <a:ext cx="7772400" cy="1143000"/>
          </a:xfrm>
          <a:prstGeom prst="rect">
            <a:avLst/>
          </a:prstGeom>
          <a:noFill/>
          <a:ln>
            <a:noFill/>
          </a:ln>
          <a:effectLst>
            <a:outerShdw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ffectLst>
            <a:outerShdw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ea typeface="ＭＳ Ｐゴシック" pitchFamily="34" charset="-128"/>
                <a:cs typeface="+mn-cs"/>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S Pゴシック" charset="0"/>
              </a:defRPr>
            </a:lvl1pPr>
          </a:lstStyle>
          <a:p>
            <a:pPr>
              <a:defRPr/>
            </a:pPr>
            <a:fld id="{1360B3A7-F403-D34E-9086-E42FD7BC09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178" r:id="rId1"/>
    <p:sldLayoutId id="2147492179" r:id="rId2"/>
    <p:sldLayoutId id="2147492180" r:id="rId3"/>
    <p:sldLayoutId id="2147492181" r:id="rId4"/>
    <p:sldLayoutId id="2147492182" r:id="rId5"/>
    <p:sldLayoutId id="2147492183" r:id="rId6"/>
    <p:sldLayoutId id="2147492184" r:id="rId7"/>
    <p:sldLayoutId id="2147492185" r:id="rId8"/>
    <p:sldLayoutId id="2147492186" r:id="rId9"/>
    <p:sldLayoutId id="2147492187" r:id="rId10"/>
    <p:sldLayoutId id="21474921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ＭＳ Ｐゴシック" pitchFamily="34" charset="-128"/>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ＭＳ Ｐゴシック" pitchFamily="34" charset="-128"/>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769BB0A-C846-094D-A3DB-B7257F6F99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049" r:id="rId1"/>
    <p:sldLayoutId id="2147492050" r:id="rId2"/>
    <p:sldLayoutId id="2147492051" r:id="rId3"/>
    <p:sldLayoutId id="2147492052" r:id="rId4"/>
    <p:sldLayoutId id="2147492053" r:id="rId5"/>
    <p:sldLayoutId id="2147492054" r:id="rId6"/>
    <p:sldLayoutId id="2147492055" r:id="rId7"/>
    <p:sldLayoutId id="2147492056" r:id="rId8"/>
    <p:sldLayoutId id="2147492057" r:id="rId9"/>
    <p:sldLayoutId id="2147492058" r:id="rId10"/>
    <p:sldLayoutId id="2147492059"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F1A95AA-2E21-CC41-86EF-D8BD9A1207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84" r:id="rId1"/>
    <p:sldLayoutId id="2147492285" r:id="rId2"/>
    <p:sldLayoutId id="2147492286" r:id="rId3"/>
    <p:sldLayoutId id="2147492287" r:id="rId4"/>
    <p:sldLayoutId id="2147492288" r:id="rId5"/>
    <p:sldLayoutId id="2147492289" r:id="rId6"/>
    <p:sldLayoutId id="2147492290" r:id="rId7"/>
    <p:sldLayoutId id="2147492291" r:id="rId8"/>
    <p:sldLayoutId id="2147492292" r:id="rId9"/>
    <p:sldLayoutId id="2147492293" r:id="rId10"/>
    <p:sldLayoutId id="21474922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21812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24" name="Freeform 7"/>
            <p:cNvSpPr>
              <a:spLocks/>
            </p:cNvSpPr>
            <p:nvPr/>
          </p:nvSpPr>
          <p:spPr bwMode="hidden">
            <a:xfrm>
              <a:off x="0" y="3726"/>
              <a:ext cx="4784" cy="329"/>
            </a:xfrm>
            <a:custGeom>
              <a:avLst/>
              <a:gdLst>
                <a:gd name="T0" fmla="*/ 0 w 4789"/>
                <a:gd name="T1" fmla="*/ 329 h 329"/>
                <a:gd name="T2" fmla="*/ 4774 w 4789"/>
                <a:gd name="T3" fmla="*/ 77 h 329"/>
                <a:gd name="T4" fmla="*/ 477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21812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2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21812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2400">
                <a:solidFill>
                  <a:srgbClr val="FFFFFF"/>
                </a:solidFill>
              </a:endParaRPr>
            </a:p>
          </p:txBody>
        </p:sp>
        <p:sp>
          <p:nvSpPr>
            <p:cNvPr id="21813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1813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2400">
                <a:solidFill>
                  <a:srgbClr val="FFFFFF"/>
                </a:solidFill>
              </a:endParaRPr>
            </a:p>
          </p:txBody>
        </p:sp>
        <p:sp>
          <p:nvSpPr>
            <p:cNvPr id="2181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181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18140" name="Freeform 23"/>
            <p:cNvSpPr>
              <a:spLocks/>
            </p:cNvSpPr>
            <p:nvPr/>
          </p:nvSpPr>
          <p:spPr bwMode="hidden">
            <a:xfrm>
              <a:off x="3488" y="0"/>
              <a:ext cx="2198" cy="2480"/>
            </a:xfrm>
            <a:custGeom>
              <a:avLst/>
              <a:gdLst>
                <a:gd name="T0" fmla="*/ 0 w 2200"/>
                <a:gd name="T1" fmla="*/ 0 h 2482"/>
                <a:gd name="T2" fmla="*/ 2182 w 2200"/>
                <a:gd name="T3" fmla="*/ 2476 h 2482"/>
                <a:gd name="T4" fmla="*/ 2194 w 2200"/>
                <a:gd name="T5" fmla="*/ 2470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en-US"/>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2400">
                <a:solidFill>
                  <a:srgbClr val="FFFFFF"/>
                </a:solidFill>
              </a:endParaRPr>
            </a:p>
          </p:txBody>
        </p:sp>
        <p:sp>
          <p:nvSpPr>
            <p:cNvPr id="2181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1814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181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2400">
                <a:solidFill>
                  <a:srgbClr val="FFFFFF"/>
                </a:solidFill>
              </a:endParaRPr>
            </a:p>
          </p:txBody>
        </p:sp>
        <p:grpSp>
          <p:nvGrpSpPr>
            <p:cNvPr id="21815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34" charset="0"/>
                <a:ea typeface="ＭＳ Ｐゴシック" pitchFamily="34" charset="-128"/>
                <a:cs typeface="+mn-cs"/>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34" charset="0"/>
                <a:ea typeface="ＭＳ Ｐゴシック" pitchFamily="34" charset="-128"/>
                <a:cs typeface="+mn-cs"/>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EDD35BE9-3D6B-B44E-9402-19DC5BF420B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295" r:id="rId1"/>
    <p:sldLayoutId id="2147492296" r:id="rId2"/>
    <p:sldLayoutId id="2147492297" r:id="rId3"/>
    <p:sldLayoutId id="2147492298" r:id="rId4"/>
    <p:sldLayoutId id="2147492299" r:id="rId5"/>
    <p:sldLayoutId id="2147492300" r:id="rId6"/>
    <p:sldLayoutId id="2147492301" r:id="rId7"/>
    <p:sldLayoutId id="2147492302" r:id="rId8"/>
    <p:sldLayoutId id="2147492303" r:id="rId9"/>
    <p:sldLayoutId id="2147492304" r:id="rId10"/>
    <p:sldLayoutId id="21474923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0402" name="Group 2"/>
          <p:cNvGrpSpPr>
            <a:grpSpLocks/>
          </p:cNvGrpSpPr>
          <p:nvPr/>
        </p:nvGrpSpPr>
        <p:grpSpPr bwMode="auto">
          <a:xfrm>
            <a:off x="0" y="0"/>
            <a:ext cx="9147175" cy="6867525"/>
            <a:chOff x="0" y="0"/>
            <a:chExt cx="5762" cy="4326"/>
          </a:xfrm>
        </p:grpSpPr>
        <p:sp>
          <p:nvSpPr>
            <p:cNvPr id="230408"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09"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0"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1"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2"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3"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4"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5"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6"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7"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8"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19"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0"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1"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2"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3"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4"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5"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6"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7"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8"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29"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0"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1"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2"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3"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4"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5"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6"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7"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8"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39"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0"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1"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2"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3"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4"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5"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6"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7"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8"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49"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0"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1"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2"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3"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4"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5"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6"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7"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8"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59"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0"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1"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2"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3"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4"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5"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6"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7"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8"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0469"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30403"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30404"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pitchFamily="-84" charset="0"/>
                <a:ea typeface="ＭＳ Ｐゴシック" pitchFamily="34" charset="-128"/>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84" charset="0"/>
                <a:ea typeface="ＭＳ Ｐゴシック" pitchFamily="34" charset="-128"/>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BD10676F-9650-C24F-9FBD-001173E0C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306" r:id="rId1"/>
    <p:sldLayoutId id="2147492189" r:id="rId2"/>
    <p:sldLayoutId id="2147492190" r:id="rId3"/>
    <p:sldLayoutId id="2147492191" r:id="rId4"/>
    <p:sldLayoutId id="2147492192" r:id="rId5"/>
    <p:sldLayoutId id="2147492193" r:id="rId6"/>
    <p:sldLayoutId id="2147492194" r:id="rId7"/>
    <p:sldLayoutId id="2147492195" r:id="rId8"/>
    <p:sldLayoutId id="2147492196" r:id="rId9"/>
    <p:sldLayoutId id="2147492197" r:id="rId10"/>
    <p:sldLayoutId id="214749219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2690" name="Group 2"/>
          <p:cNvGrpSpPr>
            <a:grpSpLocks/>
          </p:cNvGrpSpPr>
          <p:nvPr/>
        </p:nvGrpSpPr>
        <p:grpSpPr bwMode="auto">
          <a:xfrm>
            <a:off x="0" y="0"/>
            <a:ext cx="9147175" cy="6867525"/>
            <a:chOff x="0" y="0"/>
            <a:chExt cx="5762" cy="4326"/>
          </a:xfrm>
        </p:grpSpPr>
        <p:sp>
          <p:nvSpPr>
            <p:cNvPr id="24269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69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69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69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0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1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2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3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4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275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4269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269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pitchFamily="-84" charset="0"/>
                <a:ea typeface="ＭＳ Ｐゴシック" pitchFamily="34" charset="-128"/>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84" charset="0"/>
                <a:ea typeface="ＭＳ Ｐゴシック" pitchFamily="34" charset="-128"/>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8158C10E-75D0-3848-8BE6-DD10C66690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307" r:id="rId1"/>
    <p:sldLayoutId id="2147492199" r:id="rId2"/>
    <p:sldLayoutId id="2147492200" r:id="rId3"/>
    <p:sldLayoutId id="2147492201" r:id="rId4"/>
    <p:sldLayoutId id="2147492202" r:id="rId5"/>
    <p:sldLayoutId id="2147492203" r:id="rId6"/>
    <p:sldLayoutId id="2147492204" r:id="rId7"/>
    <p:sldLayoutId id="2147492205" r:id="rId8"/>
    <p:sldLayoutId id="2147492206" r:id="rId9"/>
    <p:sldLayoutId id="2147492207" r:id="rId10"/>
    <p:sldLayoutId id="214749220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34" charset="0"/>
                <a:ea typeface="ＭＳ Ｐゴシック" pitchFamily="34" charset="-128"/>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34" charset="0"/>
                <a:ea typeface="ＭＳ Ｐゴシック" pitchFamily="34" charset="-128"/>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defRPr>
            </a:lvl1pPr>
          </a:lstStyle>
          <a:p>
            <a:pPr>
              <a:defRPr/>
            </a:pPr>
            <a:fld id="{D6DA2EE8-6576-584D-AD21-34499D5EF8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209" r:id="rId1"/>
    <p:sldLayoutId id="2147492210" r:id="rId2"/>
    <p:sldLayoutId id="2147492211" r:id="rId3"/>
    <p:sldLayoutId id="2147492212" r:id="rId4"/>
    <p:sldLayoutId id="2147492213" r:id="rId5"/>
    <p:sldLayoutId id="2147492214" r:id="rId6"/>
    <p:sldLayoutId id="2147492215" r:id="rId7"/>
    <p:sldLayoutId id="2147492216" r:id="rId8"/>
    <p:sldLayoutId id="2147492217" r:id="rId9"/>
    <p:sldLayoutId id="2147492218" r:id="rId10"/>
    <p:sldLayoutId id="2147492219" r:id="rId11"/>
    <p:sldLayoutId id="2147492220"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Osaka" pitchFamily="-84" charset="-128"/>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Osaka" pitchFamily="-84" charset="-128"/>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66FDA414-CA4B-8B43-95CE-81BA925E7D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21" r:id="rId1"/>
    <p:sldLayoutId id="2147492222" r:id="rId2"/>
    <p:sldLayoutId id="2147492223" r:id="rId3"/>
    <p:sldLayoutId id="2147492224" r:id="rId4"/>
    <p:sldLayoutId id="2147492225" r:id="rId5"/>
    <p:sldLayoutId id="2147492226" r:id="rId6"/>
    <p:sldLayoutId id="2147492227" r:id="rId7"/>
    <p:sldLayoutId id="2147492228" r:id="rId8"/>
    <p:sldLayoutId id="2147492229" r:id="rId9"/>
    <p:sldLayoutId id="2147492230" r:id="rId10"/>
    <p:sldLayoutId id="21474922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4925" y="533400"/>
            <a:ext cx="9144000" cy="990600"/>
          </a:xfrm>
          <a:prstGeom prst="rect">
            <a:avLst/>
          </a:prstGeom>
          <a:noFill/>
          <a:ln>
            <a:noFill/>
          </a:ln>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0579" name="Rectangle 3"/>
          <p:cNvSpPr>
            <a:spLocks noGrp="1" noChangeArrowheads="1"/>
          </p:cNvSpPr>
          <p:nvPr>
            <p:ph type="body" idx="1"/>
          </p:nvPr>
        </p:nvSpPr>
        <p:spPr bwMode="auto">
          <a:xfrm>
            <a:off x="34925" y="1828800"/>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1892"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421893"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421894"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66EA0FE2-274A-B048-A9AA-1524BB7343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308" r:id="rId1"/>
    <p:sldLayoutId id="2147492232" r:id="rId2"/>
    <p:sldLayoutId id="2147492233" r:id="rId3"/>
    <p:sldLayoutId id="2147492234" r:id="rId4"/>
    <p:sldLayoutId id="2147492235" r:id="rId5"/>
    <p:sldLayoutId id="2147492236" r:id="rId6"/>
    <p:sldLayoutId id="2147492237" r:id="rId7"/>
    <p:sldLayoutId id="2147492238" r:id="rId8"/>
    <p:sldLayoutId id="2147492239" r:id="rId9"/>
    <p:sldLayoutId id="2147492240" r:id="rId10"/>
    <p:sldLayoutId id="2147492241" r:id="rId11"/>
  </p:sldLayoutIdLst>
  <p:txStyles>
    <p:titleStyle>
      <a:lvl1pPr algn="ctr" rtl="0" eaLnBrk="0" fontAlgn="base" hangingPunct="0">
        <a:lnSpc>
          <a:spcPct val="90000"/>
        </a:lnSpc>
        <a:spcBef>
          <a:spcPct val="0"/>
        </a:spcBef>
        <a:spcAft>
          <a:spcPct val="0"/>
        </a:spcAft>
        <a:defRPr sz="4400" b="1">
          <a:solidFill>
            <a:schemeClr val="tx2"/>
          </a:solidFill>
          <a:effectLst>
            <a:outerShdw blurRad="50800" dist="38100" dir="2700000" algn="tl" rotWithShape="0">
              <a:prstClr val="black">
                <a:alpha val="40000"/>
              </a:prstClr>
            </a:outerShdw>
          </a:effectLst>
          <a:latin typeface="Arial"/>
          <a:ea typeface="ＭＳ Ｐゴシック" pitchFamily="-111" charset="-128"/>
          <a:cs typeface="Arial"/>
        </a:defRPr>
      </a:lvl1pPr>
      <a:lvl2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2pPr>
      <a:lvl3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3pPr>
      <a:lvl4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4pPr>
      <a:lvl5pPr algn="ctr" rtl="0" eaLnBrk="0" fontAlgn="base" hangingPunct="0">
        <a:lnSpc>
          <a:spcPct val="90000"/>
        </a:lnSpc>
        <a:spcBef>
          <a:spcPct val="0"/>
        </a:spcBef>
        <a:spcAft>
          <a:spcPct val="0"/>
        </a:spcAft>
        <a:defRPr sz="4400" b="1">
          <a:solidFill>
            <a:schemeClr val="tx2"/>
          </a:solidFill>
          <a:latin typeface="Arial" charset="0"/>
          <a:ea typeface="ＭＳ Ｐゴシック" pitchFamily="-111" charset="-128"/>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SzPct val="80000"/>
        <a:buFont typeface="Wingdings" charset="0"/>
        <a:buChar char="n"/>
        <a:defRPr sz="2800" b="1">
          <a:solidFill>
            <a:schemeClr val="tx1"/>
          </a:solidFill>
          <a:latin typeface="Arial"/>
          <a:ea typeface="ＭＳ Ｐゴシック" pitchFamily="-111" charset="-128"/>
          <a:cs typeface="Arial"/>
        </a:defRPr>
      </a:lvl2pPr>
      <a:lvl3pPr marL="1143000" indent="-228600" algn="l" rtl="0" eaLnBrk="0" fontAlgn="base" hangingPunct="0">
        <a:lnSpc>
          <a:spcPct val="90000"/>
        </a:lnSpc>
        <a:spcBef>
          <a:spcPct val="20000"/>
        </a:spcBef>
        <a:spcAft>
          <a:spcPct val="0"/>
        </a:spcAft>
        <a:buSzPct val="80000"/>
        <a:buFont typeface="Wingdings" charset="0"/>
        <a:buChar char="l"/>
        <a:defRPr sz="2400" b="1">
          <a:solidFill>
            <a:schemeClr val="tx1"/>
          </a:solidFill>
          <a:latin typeface="Arial"/>
          <a:ea typeface="ＭＳ Ｐゴシック" pitchFamily="-111" charset="-128"/>
          <a:cs typeface="Arial"/>
        </a:defRPr>
      </a:lvl3pPr>
      <a:lvl4pPr marL="1600200" indent="-228600" algn="l" rtl="0" eaLnBrk="0" fontAlgn="base" hangingPunct="0">
        <a:lnSpc>
          <a:spcPct val="90000"/>
        </a:lnSpc>
        <a:spcBef>
          <a:spcPct val="20000"/>
        </a:spcBef>
        <a:spcAft>
          <a:spcPct val="0"/>
        </a:spcAft>
        <a:buSzPct val="80000"/>
        <a:buFont typeface="Wingdings" charset="0"/>
        <a:buChar char="n"/>
        <a:defRPr sz="2000" b="1">
          <a:solidFill>
            <a:schemeClr val="tx1"/>
          </a:solidFill>
          <a:latin typeface="Arial"/>
          <a:ea typeface="ＭＳ Ｐゴシック" pitchFamily="-111" charset="-128"/>
          <a:cs typeface="Arial"/>
        </a:defRPr>
      </a:lvl4pPr>
      <a:lvl5pPr marL="2057400" indent="-228600" algn="l" rtl="0" eaLnBrk="0" fontAlgn="base" hangingPunct="0">
        <a:lnSpc>
          <a:spcPct val="90000"/>
        </a:lnSpc>
        <a:spcBef>
          <a:spcPct val="20000"/>
        </a:spcBef>
        <a:spcAft>
          <a:spcPct val="0"/>
        </a:spcAft>
        <a:buSzPct val="80000"/>
        <a:buFont typeface="Wingdings" charset="0"/>
        <a:buChar char="l"/>
        <a:defRPr sz="2000" b="1">
          <a:solidFill>
            <a:schemeClr val="tx1"/>
          </a:solidFill>
          <a:latin typeface="Arial"/>
          <a:ea typeface="ＭＳ Ｐゴシック" pitchFamily="-111" charset="-128"/>
          <a:cs typeface="Arial"/>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7B858DD3-4CD8-854F-98D7-DC14C8E35AD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309" r:id="rId1"/>
    <p:sldLayoutId id="2147492310" r:id="rId2"/>
    <p:sldLayoutId id="2147492311" r:id="rId3"/>
    <p:sldLayoutId id="2147492312" r:id="rId4"/>
    <p:sldLayoutId id="2147492313" r:id="rId5"/>
    <p:sldLayoutId id="2147492314" r:id="rId6"/>
    <p:sldLayoutId id="2147492315" r:id="rId7"/>
    <p:sldLayoutId id="2147492316" r:id="rId8"/>
    <p:sldLayoutId id="2147492317" r:id="rId9"/>
    <p:sldLayoutId id="2147492318" r:id="rId10"/>
    <p:sldLayoutId id="2147492319" r:id="rId11"/>
    <p:sldLayoutId id="214749232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34" charset="0"/>
                <a:ea typeface="Osaka" pitchFamily="-84" charset="-128"/>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34" charset="0"/>
                <a:ea typeface="Osaka" pitchFamily="-84" charset="-128"/>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227A2AB5-51BD-2C44-ACF3-FFFAEAD2FB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242" r:id="rId1"/>
    <p:sldLayoutId id="2147492243" r:id="rId2"/>
    <p:sldLayoutId id="2147492244" r:id="rId3"/>
    <p:sldLayoutId id="2147492245" r:id="rId4"/>
    <p:sldLayoutId id="2147492246" r:id="rId5"/>
    <p:sldLayoutId id="2147492247" r:id="rId6"/>
    <p:sldLayoutId id="2147492248" r:id="rId7"/>
    <p:sldLayoutId id="2147492249" r:id="rId8"/>
    <p:sldLayoutId id="2147492250" r:id="rId9"/>
    <p:sldLayoutId id="2147492251" r:id="rId10"/>
    <p:sldLayoutId id="214749225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pitchFamily="34" charset="0"/>
                <a:ea typeface="ＭＳ Ｐゴシック" pitchFamily="34" charset="-128"/>
                <a:cs typeface="+mn-cs"/>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603094FD-EB28-D949-93E4-9CF27C38E4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321" r:id="rId1"/>
    <p:sldLayoutId id="2147492322" r:id="rId2"/>
    <p:sldLayoutId id="2147492323" r:id="rId3"/>
    <p:sldLayoutId id="2147492324" r:id="rId4"/>
    <p:sldLayoutId id="2147492325" r:id="rId5"/>
    <p:sldLayoutId id="2147492326" r:id="rId6"/>
    <p:sldLayoutId id="2147492327" r:id="rId7"/>
    <p:sldLayoutId id="2147492328" r:id="rId8"/>
    <p:sldLayoutId id="2147492329" r:id="rId9"/>
    <p:sldLayoutId id="2147492330" r:id="rId10"/>
    <p:sldLayoutId id="2147492331" r:id="rId11"/>
    <p:sldLayoutId id="214749233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pitchFamily="-84" charset="-128"/>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pitchFamily="-84" charset="-128"/>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30D2F760-CD4D-444B-9DFB-9964F228FCB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060" r:id="rId1"/>
    <p:sldLayoutId id="2147492061" r:id="rId2"/>
    <p:sldLayoutId id="2147492062" r:id="rId3"/>
    <p:sldLayoutId id="2147492063" r:id="rId4"/>
    <p:sldLayoutId id="2147492064" r:id="rId5"/>
    <p:sldLayoutId id="2147492065" r:id="rId6"/>
    <p:sldLayoutId id="2147492066" r:id="rId7"/>
    <p:sldLayoutId id="2147492067" r:id="rId8"/>
    <p:sldLayoutId id="2147492068" r:id="rId9"/>
    <p:sldLayoutId id="2147492069" r:id="rId10"/>
    <p:sldLayoutId id="21474920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1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55BD225-AE84-8844-B15F-DA7C2EF2DC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333" r:id="rId1"/>
    <p:sldLayoutId id="2147492334" r:id="rId2"/>
    <p:sldLayoutId id="2147492335" r:id="rId3"/>
    <p:sldLayoutId id="2147492336" r:id="rId4"/>
    <p:sldLayoutId id="2147492337" r:id="rId5"/>
    <p:sldLayoutId id="2147492338" r:id="rId6"/>
    <p:sldLayoutId id="2147492339" r:id="rId7"/>
    <p:sldLayoutId id="2147492340" r:id="rId8"/>
    <p:sldLayoutId id="2147492341" r:id="rId9"/>
    <p:sldLayoutId id="2147492342" r:id="rId10"/>
    <p:sldLayoutId id="214749234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2pPr>
      <a:lvl3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3pPr>
      <a:lvl4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4pPr>
      <a:lvl5pPr algn="ctr" rtl="0" eaLnBrk="0" fontAlgn="base" hangingPunct="0">
        <a:spcBef>
          <a:spcPct val="0"/>
        </a:spcBef>
        <a:spcAft>
          <a:spcPct val="0"/>
        </a:spcAft>
        <a:defRPr sz="4400">
          <a:solidFill>
            <a:srgbClr val="FFFFFF"/>
          </a:solidFill>
          <a:latin typeface="Arial" charset="0"/>
          <a:ea typeface="ＭＳ Ｐゴシック" charset="-128"/>
          <a:cs typeface="Arial"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ea typeface="ＭＳ Ｐゴシック" pitchFamily="34" charset="-128"/>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940AF9A-84F7-594D-BEE9-9DCCE81E40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344" r:id="rId1"/>
    <p:sldLayoutId id="2147492345" r:id="rId2"/>
    <p:sldLayoutId id="2147492346" r:id="rId3"/>
    <p:sldLayoutId id="2147492347" r:id="rId4"/>
    <p:sldLayoutId id="2147492348" r:id="rId5"/>
    <p:sldLayoutId id="2147492349" r:id="rId6"/>
    <p:sldLayoutId id="2147492350" r:id="rId7"/>
    <p:sldLayoutId id="2147492351" r:id="rId8"/>
    <p:sldLayoutId id="2147492352" r:id="rId9"/>
    <p:sldLayoutId id="2147492353" r:id="rId10"/>
    <p:sldLayoutId id="214749235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Arial" pitchFamily="34"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0886141"/>
      </p:ext>
    </p:extLst>
  </p:cSld>
  <p:clrMap bg1="dk2" tx1="lt1" bg2="dk1" tx2="lt2" accent1="accent1" accent2="accent2" accent3="accent3" accent4="accent4" accent5="accent5" accent6="accent6" hlink="hlink" folHlink="folHlink"/>
  <p:sldLayoutIdLst>
    <p:sldLayoutId id="2147492356" r:id="rId1"/>
    <p:sldLayoutId id="2147492357" r:id="rId2"/>
    <p:sldLayoutId id="2147492358" r:id="rId3"/>
    <p:sldLayoutId id="2147492359" r:id="rId4"/>
    <p:sldLayoutId id="2147492360" r:id="rId5"/>
    <p:sldLayoutId id="2147492361" r:id="rId6"/>
    <p:sldLayoutId id="2147492362" r:id="rId7"/>
    <p:sldLayoutId id="2147492363" r:id="rId8"/>
    <p:sldLayoutId id="2147492364" r:id="rId9"/>
    <p:sldLayoutId id="2147492365" r:id="rId10"/>
    <p:sldLayoutId id="214749236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34" charset="0"/>
                <a:ea typeface="Osaka" pitchFamily="-84" charset="-128"/>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Osaka" pitchFamily="-84" charset="-128"/>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A8885922-BB76-7843-BB18-7C0AFCF5414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071" r:id="rId1"/>
    <p:sldLayoutId id="2147492072" r:id="rId2"/>
    <p:sldLayoutId id="2147492073" r:id="rId3"/>
    <p:sldLayoutId id="2147492074" r:id="rId4"/>
    <p:sldLayoutId id="2147492075" r:id="rId5"/>
    <p:sldLayoutId id="2147492076" r:id="rId6"/>
    <p:sldLayoutId id="2147492077" r:id="rId7"/>
    <p:sldLayoutId id="2147492078" r:id="rId8"/>
    <p:sldLayoutId id="2147492079" r:id="rId9"/>
    <p:sldLayoutId id="2147492080" r:id="rId10"/>
    <p:sldLayoutId id="2147492081"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34" charset="0"/>
                <a:ea typeface="ＭＳ Ｐゴシック" pitchFamily="34" charset="-128"/>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34" charset="0"/>
                <a:ea typeface="ＭＳ Ｐゴシック" pitchFamily="34" charset="-128"/>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DBC778D8-AD1E-BB45-BE24-7B095000FA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254" r:id="rId1"/>
    <p:sldLayoutId id="2147492082" r:id="rId2"/>
    <p:sldLayoutId id="2147492083" r:id="rId3"/>
    <p:sldLayoutId id="2147492084" r:id="rId4"/>
    <p:sldLayoutId id="2147492085" r:id="rId5"/>
    <p:sldLayoutId id="2147492086" r:id="rId6"/>
    <p:sldLayoutId id="2147492087" r:id="rId7"/>
    <p:sldLayoutId id="2147492088" r:id="rId8"/>
    <p:sldLayoutId id="2147492089" r:id="rId9"/>
    <p:sldLayoutId id="2147492090" r:id="rId10"/>
    <p:sldLayoutId id="2147492091"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7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8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49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0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1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2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246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pitchFamily="-84" charset="0"/>
                <a:ea typeface="ＭＳ Ｐゴシック" pitchFamily="34" charset="-128"/>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pitchFamily="-84" charset="0"/>
                <a:ea typeface="ＭＳ Ｐゴシック" pitchFamily="34" charset="-128"/>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FAA10ADF-FF55-344F-AE6B-631F740A02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55" r:id="rId1"/>
    <p:sldLayoutId id="2147492092" r:id="rId2"/>
    <p:sldLayoutId id="2147492093" r:id="rId3"/>
    <p:sldLayoutId id="2147492094" r:id="rId4"/>
    <p:sldLayoutId id="2147492095" r:id="rId5"/>
    <p:sldLayoutId id="2147492096" r:id="rId6"/>
    <p:sldLayoutId id="2147492097" r:id="rId7"/>
    <p:sldLayoutId id="2147492098" r:id="rId8"/>
    <p:sldLayoutId id="2147492099" r:id="rId9"/>
    <p:sldLayoutId id="2147492100" r:id="rId10"/>
    <p:sldLayoutId id="214749210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ea typeface="ＭＳ Ｐゴシック" pitchFamily="34" charset="-128"/>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ea typeface="ＭＳ Ｐゴシック" pitchFamily="34" charset="-128"/>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E85FB4D2-043A-F044-BD40-4B313678423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102" r:id="rId1"/>
    <p:sldLayoutId id="2147492103" r:id="rId2"/>
    <p:sldLayoutId id="2147492104" r:id="rId3"/>
    <p:sldLayoutId id="2147492105" r:id="rId4"/>
    <p:sldLayoutId id="2147492106" r:id="rId5"/>
    <p:sldLayoutId id="2147492107" r:id="rId6"/>
    <p:sldLayoutId id="2147492108" r:id="rId7"/>
    <p:sldLayoutId id="2147492109" r:id="rId8"/>
    <p:sldLayoutId id="2147492110" r:id="rId9"/>
    <p:sldLayoutId id="2147492111" r:id="rId10"/>
    <p:sldLayoutId id="2147492112" r:id="rId11"/>
    <p:sldLayoutId id="2147492113"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defRPr sz="1400">
                <a:latin typeface="Verdana" pitchFamily="34" charset="0"/>
                <a:ea typeface="ＭＳ Ｐゴシック" pitchFamily="34" charset="-128"/>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34" charset="0"/>
                <a:ea typeface="ＭＳ Ｐゴシック" pitchFamily="34" charset="-128"/>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25399" dir="2700000" algn="ctr" rotWithShape="0">
              <a:schemeClr val="bg2">
                <a:alpha val="74997"/>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4A6A1DF8-7FEB-014C-B55C-06B2F28BED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2114" r:id="rId1"/>
    <p:sldLayoutId id="2147492115" r:id="rId2"/>
    <p:sldLayoutId id="2147492116" r:id="rId3"/>
    <p:sldLayoutId id="2147492117" r:id="rId4"/>
    <p:sldLayoutId id="2147492118" r:id="rId5"/>
    <p:sldLayoutId id="2147492119" r:id="rId6"/>
    <p:sldLayoutId id="2147492120" r:id="rId7"/>
    <p:sldLayoutId id="2147492121" r:id="rId8"/>
    <p:sldLayoutId id="2147492122" r:id="rId9"/>
    <p:sldLayoutId id="2147492123" r:id="rId10"/>
    <p:sldLayoutId id="2147492124" r:id="rId11"/>
    <p:sldLayoutId id="2147492125"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ea typeface="ＭＳ Ｐゴシック" pitchFamily="34" charset="-128"/>
                <a:cs typeface="+mn-cs"/>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982BE61-D39C-1243-AC51-6527D678B1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2256"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306.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4.xml"/><Relationship Id="rId3"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31.png"/><Relationship Id="rId3"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 Type="http://schemas.openxmlformats.org/officeDocument/2006/relationships/slideLayout" Target="../slideLayouts/slideLayout9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9.xml"/><Relationship Id="rId3"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16.xml"/><Relationship Id="rId3" Type="http://schemas.openxmlformats.org/officeDocument/2006/relationships/image" Target="../media/image5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7.xml"/><Relationship Id="rId3"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82.xml"/><Relationship Id="rId2"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18.xml"/><Relationship Id="rId3"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88.xml"/><Relationship Id="rId2"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9.xml"/><Relationship Id="rId3"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1.xml"/><Relationship Id="rId3"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2.xml"/><Relationship Id="rId3"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3.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 Id="rId3"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5.xml"/><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6.xml"/><Relationship Id="rId3"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7.xml"/><Relationship Id="rId3"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8.xml"/><Relationship Id="rId3" Type="http://schemas.openxmlformats.org/officeDocument/2006/relationships/image" Target="../media/image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1.xml"/><Relationship Id="rId3" Type="http://schemas.openxmlformats.org/officeDocument/2006/relationships/image" Target="../media/image5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 Id="rId3"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5.png"/><Relationship Id="rId3"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1.bin"/><Relationship Id="rId5" Type="http://schemas.openxmlformats.org/officeDocument/2006/relationships/image" Target="../media/image77.png"/><Relationship Id="rId1" Type="http://schemas.openxmlformats.org/officeDocument/2006/relationships/vmlDrawing" Target="../drawings/vmlDrawing1.vml"/><Relationship Id="rId2"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0.xml"/><Relationship Id="rId2"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8.xml"/><Relationship Id="rId3" Type="http://schemas.openxmlformats.org/officeDocument/2006/relationships/image" Target="../media/image7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9.xml"/><Relationship Id="rId3" Type="http://schemas.openxmlformats.org/officeDocument/2006/relationships/image" Target="../media/image7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0.jpeg"/></Relationships>
</file>

<file path=ppt/slides/_rels/slide59.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1" Type="http://schemas.openxmlformats.org/officeDocument/2006/relationships/slideLayout" Target="../slideLayouts/slideLayout78.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2.jpeg"/><Relationship Id="rId3" Type="http://schemas.openxmlformats.org/officeDocument/2006/relationships/image" Target="../media/image2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embeddings/oleObject2.bin"/><Relationship Id="rId5" Type="http://schemas.openxmlformats.org/officeDocument/2006/relationships/image" Target="../media/image83.png"/><Relationship Id="rId1" Type="http://schemas.openxmlformats.org/officeDocument/2006/relationships/vmlDrawing" Target="../drawings/vmlDrawing2.vml"/><Relationship Id="rId2" Type="http://schemas.openxmlformats.org/officeDocument/2006/relationships/slideLayout" Target="../slideLayouts/slideLayout20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3.bin"/><Relationship Id="rId5" Type="http://schemas.openxmlformats.org/officeDocument/2006/relationships/image" Target="../media/image84.emf"/><Relationship Id="rId1" Type="http://schemas.openxmlformats.org/officeDocument/2006/relationships/vmlDrawing" Target="../drawings/vmlDrawing3.vml"/><Relationship Id="rId2" Type="http://schemas.openxmlformats.org/officeDocument/2006/relationships/slideLayout" Target="../slideLayouts/slideLayout2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oleObject" Target="../embeddings/oleObject4.bin"/><Relationship Id="rId5" Type="http://schemas.openxmlformats.org/officeDocument/2006/relationships/image" Target="../media/image85.emf"/><Relationship Id="rId1" Type="http://schemas.openxmlformats.org/officeDocument/2006/relationships/vmlDrawing" Target="../drawings/vmlDrawing4.vml"/><Relationship Id="rId2" Type="http://schemas.openxmlformats.org/officeDocument/2006/relationships/slideLayout" Target="../slideLayouts/slideLayout21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oleObject" Target="../embeddings/oleObject5.bin"/><Relationship Id="rId5"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6.bin"/><Relationship Id="rId5" Type="http://schemas.openxmlformats.org/officeDocument/2006/relationships/image" Target="../media/image87.png"/><Relationship Id="rId1" Type="http://schemas.openxmlformats.org/officeDocument/2006/relationships/vmlDrawing" Target="../drawings/vmlDrawing6.vml"/><Relationship Id="rId2" Type="http://schemas.openxmlformats.org/officeDocument/2006/relationships/slideLayout" Target="../slideLayouts/slideLayout2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5.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Rick%20HD:All%20PPT:DVDs%20&amp;%20CDs%20Burned:DVD%201%20OT%20Songs%20Theology:%20Courses%20in%20pdf%20&amp;%20Word:Homiletics%20Folder:Syllabi:SCM%20Preaching%20Lab%20Syllabus%202010-1.doc!OLE_LINK1" TargetMode="External"/><Relationship Id="rId5" Type="http://schemas.openxmlformats.org/officeDocument/2006/relationships/image" Target="../media/image88.emf"/><Relationship Id="rId1" Type="http://schemas.openxmlformats.org/officeDocument/2006/relationships/vmlDrawing" Target="../drawings/vmlDrawing7.vml"/><Relationship Id="rId2" Type="http://schemas.openxmlformats.org/officeDocument/2006/relationships/slideLayout" Target="../slideLayouts/slideLayout2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0.xml"/><Relationship Id="rId3" Type="http://schemas.openxmlformats.org/officeDocument/2006/relationships/image" Target="../media/image5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1.xml"/><Relationship Id="rId3" Type="http://schemas.openxmlformats.org/officeDocument/2006/relationships/image" Target="../media/image5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7.xml"/><Relationship Id="rId2" Type="http://schemas.openxmlformats.org/officeDocument/2006/relationships/notesSlide" Target="../notesSlides/notesSlide52.xml"/><Relationship Id="rId3" Type="http://schemas.openxmlformats.org/officeDocument/2006/relationships/image" Target="../media/image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8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image" Target="../media/image9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1" Type="http://schemas.openxmlformats.org/officeDocument/2006/relationships/slideLayout" Target="../slideLayouts/slideLayout327.xml"/><Relationship Id="rId2" Type="http://schemas.openxmlformats.org/officeDocument/2006/relationships/notesSlide" Target="../notesSlides/notesSlide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Preaching Ivan.JPG"/>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2" name="Picture 1"/>
          <p:cNvPicPr>
            <a:picLocks noChangeAspect="1"/>
          </p:cNvPicPr>
          <p:nvPr/>
        </p:nvPicPr>
        <p:blipFill>
          <a:blip r:embed="rId3">
            <a:extLst>
              <a:ext uri="{28A0092B-C50C-407E-A947-70E740481C1C}">
                <a14:useLocalDpi xmlns:a14="http://schemas.microsoft.com/office/drawing/2010/main" val="0"/>
              </a:ext>
            </a:extLst>
          </a:blip>
          <a:srcRect r="9595"/>
          <a:stretch>
            <a:fillRect/>
          </a:stretch>
        </p:blipFill>
        <p:spPr bwMode="auto">
          <a:xfrm>
            <a:off x="-36513" y="0"/>
            <a:ext cx="9309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304800" y="-100013"/>
            <a:ext cx="8305800" cy="4752976"/>
          </a:xfrm>
          <a:extLst/>
        </p:spPr>
        <p:txBody>
          <a:bodyPr/>
          <a:lstStyle/>
          <a:p>
            <a:pPr eaLnBrk="1" hangingPunct="1">
              <a:defRPr/>
            </a:pPr>
            <a:r>
              <a:rPr lang="en-US" sz="10000" b="1" dirty="0" smtClean="0">
                <a:effectLst>
                  <a:glow rad="114300">
                    <a:schemeClr val="tx1"/>
                  </a:glow>
                </a:effectLst>
                <a:ea typeface="ＭＳ Ｐゴシック" pitchFamily="34" charset="-128"/>
              </a:rPr>
              <a:t>Diekepuzho:</a:t>
            </a:r>
            <a:r>
              <a:rPr lang="en-US" sz="11700" b="1" dirty="0" smtClean="0">
                <a:effectLst>
                  <a:glow rad="114300">
                    <a:schemeClr val="tx1"/>
                  </a:glow>
                </a:effectLst>
                <a:ea typeface="ＭＳ Ｐゴシック" pitchFamily="34" charset="-128"/>
              </a:rPr>
              <a:t/>
            </a:r>
            <a:br>
              <a:rPr lang="en-US" sz="11700" b="1" dirty="0" smtClean="0">
                <a:effectLst>
                  <a:glow rad="114300">
                    <a:schemeClr val="tx1"/>
                  </a:glow>
                </a:effectLst>
                <a:ea typeface="ＭＳ Ｐゴシック" pitchFamily="34" charset="-128"/>
              </a:rPr>
            </a:br>
            <a:r>
              <a:rPr lang="en-US" sz="6600" b="1" i="1" dirty="0" smtClean="0">
                <a:effectLst>
                  <a:glow rad="114300">
                    <a:schemeClr val="tx1"/>
                  </a:glow>
                </a:effectLst>
                <a:ea typeface="ＭＳ Ｐゴシック" pitchFamily="34" charset="-128"/>
              </a:rPr>
              <a:t>Ketholeshii phriipedikecii</a:t>
            </a:r>
            <a:endParaRPr lang="en-US" b="1" dirty="0" smtClean="0">
              <a:effectLst>
                <a:glow rad="114300">
                  <a:schemeClr val="tx1"/>
                </a:glow>
              </a:effectLst>
              <a:ea typeface="ＭＳ Ｐゴシック" pitchFamily="34" charset="-128"/>
            </a:endParaRPr>
          </a:p>
        </p:txBody>
      </p:sp>
      <p:sp>
        <p:nvSpPr>
          <p:cNvPr id="358404" name="Text Box 6"/>
          <p:cNvSpPr txBox="1">
            <a:spLocks noChangeArrowheads="1"/>
          </p:cNvSpPr>
          <p:nvPr/>
        </p:nvSpPr>
        <p:spPr bwMode="auto">
          <a:xfrm>
            <a:off x="1066800" y="6989763"/>
            <a:ext cx="6846888" cy="40005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000">
                <a:solidFill>
                  <a:srgbClr val="F9F9F9"/>
                </a:solidFill>
              </a:rPr>
              <a:t>Dr Alan Stanley, Mueller School of Ministries, Australia</a:t>
            </a:r>
          </a:p>
        </p:txBody>
      </p:sp>
      <p:sp>
        <p:nvSpPr>
          <p:cNvPr id="7" name="Rectangle 2"/>
          <p:cNvSpPr txBox="1">
            <a:spLocks noChangeArrowheads="1"/>
          </p:cNvSpPr>
          <p:nvPr/>
        </p:nvSpPr>
        <p:spPr bwMode="auto">
          <a:xfrm>
            <a:off x="395288" y="4365104"/>
            <a:ext cx="8305800" cy="1440780"/>
          </a:xfrm>
          <a:prstGeom prst="rect">
            <a:avLst/>
          </a:prstGeom>
          <a:noFill/>
          <a:ln>
            <a:noFill/>
          </a:ln>
          <a:extLst/>
        </p:spPr>
        <p:txBody>
          <a:bodyPr anchor="ctr"/>
          <a:lstStyle/>
          <a:p>
            <a:pPr algn="ctr" eaLnBrk="1" hangingPunct="1">
              <a:defRPr/>
            </a:pPr>
            <a:r>
              <a:rPr lang="en-US" sz="4800" b="1" dirty="0">
                <a:solidFill>
                  <a:schemeClr val="tx2"/>
                </a:solidFill>
                <a:effectLst>
                  <a:glow rad="114300">
                    <a:schemeClr val="tx1"/>
                  </a:glow>
                </a:effectLst>
                <a:latin typeface="Arial" pitchFamily="34" charset="0"/>
                <a:ea typeface="ＭＳ Ｐゴシック" pitchFamily="34" charset="-128"/>
                <a:cs typeface="+mn-cs"/>
              </a:rPr>
              <a:t>Diekepuzho 1 nu pethavoketuoko</a:t>
            </a:r>
            <a:endParaRPr lang="en-US" sz="1400" b="1" dirty="0">
              <a:solidFill>
                <a:schemeClr val="tx2"/>
              </a:solidFill>
              <a:effectLst>
                <a:glow rad="114300">
                  <a:schemeClr val="tx1"/>
                </a:glow>
              </a:effectLst>
              <a:latin typeface="Arial" pitchFamily="34" charset="0"/>
              <a:ea typeface="ＭＳ Ｐゴシック" pitchFamily="34" charset="-128"/>
              <a:cs typeface="+mn-cs"/>
            </a:endParaRPr>
          </a:p>
        </p:txBody>
      </p:sp>
      <p:sp>
        <p:nvSpPr>
          <p:cNvPr id="8" name="Rectangle 7"/>
          <p:cNvSpPr>
            <a:spLocks noChangeArrowheads="1"/>
          </p:cNvSpPr>
          <p:nvPr/>
        </p:nvSpPr>
        <p:spPr bwMode="auto">
          <a:xfrm>
            <a:off x="0" y="6103959"/>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a:t>
            </a:r>
            <a:r>
              <a:rPr lang="en-US" sz="2000" b="1" kern="0" dirty="0" smtClean="0">
                <a:solidFill>
                  <a:srgbClr val="FFFFFF"/>
                </a:solidFill>
                <a:effectLst>
                  <a:outerShdw blurRad="38100" dist="38100" dir="2700000" algn="tl">
                    <a:srgbClr val="000000"/>
                  </a:outerShdw>
                </a:effectLst>
                <a:latin typeface="Arial"/>
                <a:cs typeface="Arial"/>
              </a:rPr>
              <a:t>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6250"/>
            <a:ext cx="7772400" cy="1143000"/>
          </a:xfrm>
          <a:extLst/>
        </p:spPr>
        <p:txBody>
          <a:bodyPr/>
          <a:lstStyle/>
          <a:p>
            <a:pPr>
              <a:defRPr/>
            </a:pPr>
            <a:r>
              <a:rPr lang="en-US" b="1">
                <a:effectLst>
                  <a:outerShdw blurRad="38100" dist="38100" dir="2700000" algn="tl">
                    <a:srgbClr val="FFFFFF"/>
                  </a:outerShdw>
                </a:effectLst>
                <a:latin typeface="26" charset="0"/>
                <a:ea typeface="ＭＳ Ｐゴシック" charset="0"/>
              </a:rPr>
              <a:t>John at Biola University</a:t>
            </a:r>
          </a:p>
        </p:txBody>
      </p:sp>
      <p:pic>
        <p:nvPicPr>
          <p:cNvPr id="369666" name="Picture 3" descr="IMG_15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WVpptitle"/>
          <p:cNvPicPr>
            <a:picLocks noChangeAspect="1" noChangeArrowheads="1"/>
          </p:cNvPicPr>
          <p:nvPr/>
        </p:nvPicPr>
        <p:blipFill>
          <a:blip r:embed="rId3">
            <a:lum bright="-30000"/>
            <a:extLst>
              <a:ext uri="{28A0092B-C50C-407E-A947-70E740481C1C}">
                <a14:useLocalDpi xmlns:a14="http://schemas.microsoft.com/office/drawing/2010/main" val="0"/>
              </a:ext>
            </a:extLst>
          </a:blip>
          <a:srcRect l="4605" t="8115" r="2716" b="11807"/>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370691" name="Rectangle 2"/>
          <p:cNvSpPr>
            <a:spLocks noGrp="1" noChangeArrowheads="1"/>
          </p:cNvSpPr>
          <p:nvPr>
            <p:ph type="ctrTitle"/>
          </p:nvPr>
        </p:nvSpPr>
        <p:spPr>
          <a:xfrm>
            <a:off x="0" y="-20638"/>
            <a:ext cx="9144000" cy="928688"/>
          </a:xfrm>
        </p:spPr>
        <p:txBody>
          <a:bodyPr/>
          <a:lstStyle/>
          <a:p>
            <a:pPr eaLnBrk="1" hangingPunct="1"/>
            <a:r>
              <a:rPr lang="en-US">
                <a:solidFill>
                  <a:schemeClr val="bg1"/>
                </a:solidFill>
                <a:latin typeface="Arial" charset="0"/>
                <a:ea typeface="ＭＳ Ｐゴシック" charset="0"/>
              </a:rPr>
              <a:t>Hieko Mission Organization liro…</a:t>
            </a:r>
          </a:p>
        </p:txBody>
      </p:sp>
      <p:pic>
        <p:nvPicPr>
          <p:cNvPr id="4" name="Picture 1" descr="WV-Primary_wTag.eps"/>
          <p:cNvPicPr>
            <a:picLocks noChangeAspect="1"/>
          </p:cNvPicPr>
          <p:nvPr/>
        </p:nvPicPr>
        <p:blipFill>
          <a:blip r:embed="rId4"/>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2"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38" name="Rectangle 3"/>
          <p:cNvSpPr>
            <a:spLocks noGrp="1" noChangeArrowheads="1"/>
          </p:cNvSpPr>
          <p:nvPr>
            <p:ph type="title"/>
          </p:nvPr>
        </p:nvSpPr>
        <p:spPr>
          <a:xfrm>
            <a:off x="0" y="0"/>
            <a:ext cx="9144000" cy="793750"/>
          </a:xfrm>
          <a:solidFill>
            <a:srgbClr val="000066"/>
          </a:solidFill>
        </p:spPr>
        <p:txBody>
          <a:bodyPr anchor="t">
            <a:spAutoFit/>
          </a:bodyPr>
          <a:lstStyle/>
          <a:p>
            <a:r>
              <a:rPr lang="en-US" sz="4000" b="1" i="1">
                <a:solidFill>
                  <a:schemeClr val="hlink"/>
                </a:solidFill>
                <a:latin typeface="Lucida Handwriting" charset="0"/>
                <a:ea typeface="ＭＳ Ｐゴシック" charset="0"/>
              </a:rPr>
              <a:t>SINGAPORE BIBLE COLLEGE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a:outerShdw blurRad="63500" dist="35921" dir="2700000" algn="ctr" rotWithShape="0">
              <a:srgbClr val="FFFF99">
                <a:alpha val="74997"/>
              </a:srgbClr>
            </a:outerShdw>
          </a:effectLst>
        </p:spPr>
        <p:txBody>
          <a:bodyPr/>
          <a:lstStyle/>
          <a:p>
            <a:pPr eaLnBrk="1" hangingPunct="1">
              <a:defRPr/>
            </a:pPr>
            <a:r>
              <a:rPr lang="en-US" sz="4800" dirty="0" smtClean="0">
                <a:latin typeface="Arial Black" pitchFamily="34" charset="0"/>
              </a:rPr>
              <a:t>SBC nu </a:t>
            </a:r>
            <a:r>
              <a:rPr lang="en-US" sz="4800" dirty="0" err="1" smtClean="0">
                <a:latin typeface="Arial Black" pitchFamily="34" charset="0"/>
              </a:rPr>
              <a:t>akepetha</a:t>
            </a:r>
            <a:r>
              <a:rPr lang="en-US" sz="4800" dirty="0" smtClean="0">
                <a:latin typeface="Arial Black" pitchFamily="34" charset="0"/>
              </a:rPr>
              <a:t> </a:t>
            </a:r>
            <a:r>
              <a:rPr lang="en-US" sz="4800" dirty="0" err="1" smtClean="0">
                <a:latin typeface="Arial Black" pitchFamily="34" charset="0"/>
              </a:rPr>
              <a:t>mhatho</a:t>
            </a:r>
            <a:endParaRPr lang="en-US" sz="3600" b="1" dirty="0" smtClean="0"/>
          </a:p>
        </p:txBody>
      </p:sp>
      <p:sp>
        <p:nvSpPr>
          <p:cNvPr id="920580" name="Text Box 4"/>
          <p:cNvSpPr txBox="1">
            <a:spLocks noChangeArrowheads="1"/>
          </p:cNvSpPr>
          <p:nvPr/>
        </p:nvSpPr>
        <p:spPr bwMode="auto">
          <a:xfrm>
            <a:off x="311150" y="1600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1824038" algn="l"/>
                <a:tab pos="4281488" algn="l"/>
              </a:tabLst>
              <a:defRPr sz="1000">
                <a:solidFill>
                  <a:schemeClr val="tx1"/>
                </a:solidFill>
                <a:latin typeface="Arial" charset="0"/>
                <a:ea typeface="ＭＳ Ｐゴシック" charset="0"/>
                <a:cs typeface="ＭＳ Ｐゴシック" charset="0"/>
              </a:defRPr>
            </a:lvl1pPr>
            <a:lvl2pPr marL="742950" indent="-285750" defTabSz="909638">
              <a:tabLst>
                <a:tab pos="1824038" algn="l"/>
                <a:tab pos="4281488" algn="l"/>
              </a:tabLst>
              <a:defRPr sz="1000">
                <a:solidFill>
                  <a:schemeClr val="tx1"/>
                </a:solidFill>
                <a:latin typeface="Arial" charset="0"/>
                <a:ea typeface="ＭＳ Ｐゴシック" charset="0"/>
              </a:defRPr>
            </a:lvl2pPr>
            <a:lvl3pPr marL="1143000" indent="-228600" defTabSz="909638">
              <a:tabLst>
                <a:tab pos="1824038" algn="l"/>
                <a:tab pos="4281488" algn="l"/>
              </a:tabLst>
              <a:defRPr sz="1000">
                <a:solidFill>
                  <a:schemeClr val="tx1"/>
                </a:solidFill>
                <a:latin typeface="Arial" charset="0"/>
                <a:ea typeface="ＭＳ Ｐゴシック" charset="0"/>
              </a:defRPr>
            </a:lvl3pPr>
            <a:lvl4pPr marL="1600200" indent="-228600" defTabSz="909638">
              <a:tabLst>
                <a:tab pos="1824038" algn="l"/>
                <a:tab pos="4281488" algn="l"/>
              </a:tabLst>
              <a:defRPr sz="1000">
                <a:solidFill>
                  <a:schemeClr val="tx1"/>
                </a:solidFill>
                <a:latin typeface="Arial" charset="0"/>
                <a:ea typeface="ＭＳ Ｐゴシック" charset="0"/>
              </a:defRPr>
            </a:lvl4pPr>
            <a:lvl5pPr marL="2057400" indent="-228600" defTabSz="909638">
              <a:tabLst>
                <a:tab pos="1824038" algn="l"/>
                <a:tab pos="4281488"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Mehokeshii</a:t>
            </a:r>
            <a:endParaRPr lang="en-US" sz="4000">
              <a:solidFill>
                <a:srgbClr val="FFFF99"/>
              </a:solidFill>
              <a:latin typeface="Arial Black" charset="0"/>
            </a:endParaRPr>
          </a:p>
          <a:p>
            <a:pPr eaLnBrk="1" hangingPunct="1"/>
            <a:r>
              <a:rPr lang="en-US" sz="4000">
                <a:solidFill>
                  <a:srgbClr val="FFFF99"/>
                </a:solidFill>
                <a:latin typeface="Arial Black" charset="0"/>
              </a:rPr>
              <a:t>	OT	NT</a:t>
            </a:r>
          </a:p>
        </p:txBody>
      </p:sp>
      <p:sp>
        <p:nvSpPr>
          <p:cNvPr id="920581" name="Text Box 5"/>
          <p:cNvSpPr txBox="1">
            <a:spLocks noChangeArrowheads="1"/>
          </p:cNvSpPr>
          <p:nvPr/>
        </p:nvSpPr>
        <p:spPr bwMode="auto">
          <a:xfrm>
            <a:off x="311150" y="2895600"/>
            <a:ext cx="9144000" cy="13112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406400" algn="l"/>
                <a:tab pos="1824038" algn="l"/>
                <a:tab pos="3028950" algn="l"/>
                <a:tab pos="5649913" algn="l"/>
              </a:tabLst>
              <a:defRPr sz="1000">
                <a:solidFill>
                  <a:schemeClr val="tx1"/>
                </a:solidFill>
                <a:latin typeface="Arial" charset="0"/>
                <a:ea typeface="ＭＳ Ｐゴシック" charset="0"/>
                <a:cs typeface="ＭＳ Ｐゴシック" charset="0"/>
              </a:defRPr>
            </a:lvl1pPr>
            <a:lvl2pPr marL="742950" indent="-285750" defTabSz="909638">
              <a:tabLst>
                <a:tab pos="406400" algn="l"/>
                <a:tab pos="1824038" algn="l"/>
                <a:tab pos="3028950" algn="l"/>
                <a:tab pos="5649913" algn="l"/>
              </a:tabLst>
              <a:defRPr sz="1000">
                <a:solidFill>
                  <a:schemeClr val="tx1"/>
                </a:solidFill>
                <a:latin typeface="Arial" charset="0"/>
                <a:ea typeface="ＭＳ Ｐゴシック" charset="0"/>
              </a:defRPr>
            </a:lvl2pPr>
            <a:lvl3pPr marL="1143000" indent="-228600" defTabSz="909638">
              <a:tabLst>
                <a:tab pos="406400" algn="l"/>
                <a:tab pos="1824038" algn="l"/>
                <a:tab pos="3028950" algn="l"/>
                <a:tab pos="5649913" algn="l"/>
              </a:tabLst>
              <a:defRPr sz="1000">
                <a:solidFill>
                  <a:schemeClr val="tx1"/>
                </a:solidFill>
                <a:latin typeface="Arial" charset="0"/>
                <a:ea typeface="ＭＳ Ｐゴシック" charset="0"/>
              </a:defRPr>
            </a:lvl3pPr>
            <a:lvl4pPr marL="1600200" indent="-228600" defTabSz="909638">
              <a:tabLst>
                <a:tab pos="406400" algn="l"/>
                <a:tab pos="1824038" algn="l"/>
                <a:tab pos="3028950" algn="l"/>
                <a:tab pos="5649913" algn="l"/>
              </a:tabLst>
              <a:defRPr sz="1000">
                <a:solidFill>
                  <a:schemeClr val="tx1"/>
                </a:solidFill>
                <a:latin typeface="Arial" charset="0"/>
                <a:ea typeface="ＭＳ Ｐゴシック" charset="0"/>
              </a:defRPr>
            </a:lvl4pPr>
            <a:lvl5pPr marL="2057400" indent="-228600" defTabSz="909638">
              <a:tabLst>
                <a:tab pos="406400" algn="l"/>
                <a:tab pos="1824038" algn="l"/>
                <a:tab pos="3028950" algn="l"/>
                <a:tab pos="56499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Siedze kephrii</a:t>
            </a:r>
            <a:endParaRPr lang="en-US" sz="4000" i="1">
              <a:solidFill>
                <a:srgbClr val="FFFF99"/>
              </a:solidFill>
              <a:latin typeface="Arial Black" charset="0"/>
            </a:endParaRPr>
          </a:p>
          <a:p>
            <a:pPr eaLnBrk="1" hangingPunct="1"/>
            <a:r>
              <a:rPr lang="en-US" sz="4000">
                <a:solidFill>
                  <a:srgbClr val="FFFF99"/>
                </a:solidFill>
                <a:latin typeface="Arial Black" charset="0"/>
              </a:rPr>
              <a:t>	WOT		WNT	</a:t>
            </a:r>
          </a:p>
        </p:txBody>
      </p:sp>
      <p:sp>
        <p:nvSpPr>
          <p:cNvPr id="920582" name="Text Box 6"/>
          <p:cNvSpPr txBox="1">
            <a:spLocks noChangeArrowheads="1"/>
          </p:cNvSpPr>
          <p:nvPr/>
        </p:nvSpPr>
        <p:spPr bwMode="auto">
          <a:xfrm>
            <a:off x="311150" y="4206875"/>
            <a:ext cx="9144000" cy="1200150"/>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1090613" algn="l"/>
                <a:tab pos="3711575" algn="l"/>
                <a:tab pos="6056313" algn="l"/>
              </a:tabLst>
              <a:defRPr sz="1000">
                <a:solidFill>
                  <a:schemeClr val="tx1"/>
                </a:solidFill>
                <a:latin typeface="Arial" charset="0"/>
                <a:ea typeface="ＭＳ Ｐゴシック" charset="0"/>
                <a:cs typeface="ＭＳ Ｐゴシック" charset="0"/>
              </a:defRPr>
            </a:lvl1pPr>
            <a:lvl2pPr marL="742950" indent="-285750" defTabSz="909638">
              <a:tabLst>
                <a:tab pos="1090613" algn="l"/>
                <a:tab pos="3711575" algn="l"/>
                <a:tab pos="6056313" algn="l"/>
              </a:tabLst>
              <a:defRPr sz="1000">
                <a:solidFill>
                  <a:schemeClr val="tx1"/>
                </a:solidFill>
                <a:latin typeface="Arial" charset="0"/>
                <a:ea typeface="ＭＳ Ｐゴシック" charset="0"/>
              </a:defRPr>
            </a:lvl2pPr>
            <a:lvl3pPr marL="1143000" indent="-228600" defTabSz="909638">
              <a:tabLst>
                <a:tab pos="1090613" algn="l"/>
                <a:tab pos="3711575" algn="l"/>
                <a:tab pos="6056313" algn="l"/>
              </a:tabLst>
              <a:defRPr sz="1000">
                <a:solidFill>
                  <a:schemeClr val="tx1"/>
                </a:solidFill>
                <a:latin typeface="Arial" charset="0"/>
                <a:ea typeface="ＭＳ Ｐゴシック" charset="0"/>
              </a:defRPr>
            </a:lvl3pPr>
            <a:lvl4pPr marL="1600200" indent="-228600" defTabSz="909638">
              <a:tabLst>
                <a:tab pos="1090613" algn="l"/>
                <a:tab pos="3711575" algn="l"/>
                <a:tab pos="6056313" algn="l"/>
              </a:tabLst>
              <a:defRPr sz="1000">
                <a:solidFill>
                  <a:schemeClr val="tx1"/>
                </a:solidFill>
                <a:latin typeface="Arial" charset="0"/>
                <a:ea typeface="ＭＳ Ｐゴシック" charset="0"/>
              </a:defRPr>
            </a:lvl4pPr>
            <a:lvl5pPr marL="2057400" indent="-228600" defTabSz="909638">
              <a:tabLst>
                <a:tab pos="1090613" algn="l"/>
                <a:tab pos="3711575" algn="l"/>
                <a:tab pos="605631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Ukepenuopfii dze</a:t>
            </a:r>
            <a:endParaRPr lang="en-US" sz="4000">
              <a:solidFill>
                <a:srgbClr val="FFFF99"/>
              </a:solidFill>
              <a:latin typeface="Arial Black" charset="0"/>
            </a:endParaRPr>
          </a:p>
          <a:p>
            <a:pPr eaLnBrk="1" hangingPunct="1"/>
            <a:r>
              <a:rPr lang="en-US" sz="3200">
                <a:solidFill>
                  <a:srgbClr val="FFFF99"/>
                </a:solidFill>
                <a:latin typeface="Arial Black" charset="0"/>
              </a:rPr>
              <a:t>  Kehouki   Kemesa ropfii   vorketuodze</a:t>
            </a:r>
          </a:p>
        </p:txBody>
      </p:sp>
      <p:sp>
        <p:nvSpPr>
          <p:cNvPr id="920583" name="Text Box 7"/>
          <p:cNvSpPr txBox="1">
            <a:spLocks noChangeArrowheads="1"/>
          </p:cNvSpPr>
          <p:nvPr/>
        </p:nvSpPr>
        <p:spPr bwMode="auto">
          <a:xfrm>
            <a:off x="311150" y="5502275"/>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a:tabLst>
                <a:tab pos="2800350" algn="l"/>
                <a:tab pos="4233863" algn="l"/>
              </a:tabLst>
              <a:defRPr sz="1000">
                <a:solidFill>
                  <a:schemeClr val="tx1"/>
                </a:solidFill>
                <a:latin typeface="Arial" charset="0"/>
                <a:ea typeface="ＭＳ Ｐゴシック" charset="0"/>
                <a:cs typeface="ＭＳ Ｐゴシック" charset="0"/>
              </a:defRPr>
            </a:lvl1pPr>
            <a:lvl2pPr marL="742950" indent="-285750" defTabSz="909638">
              <a:tabLst>
                <a:tab pos="2800350" algn="l"/>
                <a:tab pos="4233863" algn="l"/>
              </a:tabLst>
              <a:defRPr sz="1000">
                <a:solidFill>
                  <a:schemeClr val="tx1"/>
                </a:solidFill>
                <a:latin typeface="Arial" charset="0"/>
                <a:ea typeface="ＭＳ Ｐゴシック" charset="0"/>
              </a:defRPr>
            </a:lvl2pPr>
            <a:lvl3pPr marL="1143000" indent="-228600" defTabSz="909638">
              <a:tabLst>
                <a:tab pos="2800350" algn="l"/>
                <a:tab pos="4233863" algn="l"/>
              </a:tabLst>
              <a:defRPr sz="1000">
                <a:solidFill>
                  <a:schemeClr val="tx1"/>
                </a:solidFill>
                <a:latin typeface="Arial" charset="0"/>
                <a:ea typeface="ＭＳ Ｐゴシック" charset="0"/>
              </a:defRPr>
            </a:lvl3pPr>
            <a:lvl4pPr marL="1600200" indent="-228600" defTabSz="909638">
              <a:tabLst>
                <a:tab pos="2800350" algn="l"/>
                <a:tab pos="4233863" algn="l"/>
              </a:tabLst>
              <a:defRPr sz="1000">
                <a:solidFill>
                  <a:schemeClr val="tx1"/>
                </a:solidFill>
                <a:latin typeface="Arial" charset="0"/>
                <a:ea typeface="ＭＳ Ｐゴシック" charset="0"/>
              </a:defRPr>
            </a:lvl4pPr>
            <a:lvl5pPr marL="2057400" indent="-228600" defTabSz="909638">
              <a:tabLst>
                <a:tab pos="2800350" algn="l"/>
                <a:tab pos="4233863" algn="l"/>
              </a:tabLst>
              <a:defRPr sz="1000">
                <a:solidFill>
                  <a:schemeClr val="tx1"/>
                </a:solidFill>
                <a:latin typeface="Arial"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1000">
                <a:solidFill>
                  <a:schemeClr val="tx1"/>
                </a:solidFill>
                <a:latin typeface="Arial" charset="0"/>
                <a:ea typeface="ＭＳ Ｐゴシック" charset="0"/>
              </a:defRPr>
            </a:lvl9pPr>
          </a:lstStyle>
          <a:p>
            <a:pPr eaLnBrk="1" hangingPunct="1"/>
            <a:r>
              <a:rPr lang="en-US" sz="4000" i="1" u="sng">
                <a:solidFill>
                  <a:srgbClr val="FFFF99"/>
                </a:solidFill>
                <a:latin typeface="Arial Black" charset="0"/>
              </a:rPr>
              <a:t>Diekepu</a:t>
            </a:r>
            <a:endParaRPr lang="en-US" sz="4000">
              <a:solidFill>
                <a:srgbClr val="FFFF99"/>
              </a:solidFill>
              <a:latin typeface="Arial Black" charset="0"/>
            </a:endParaRPr>
          </a:p>
          <a:p>
            <a:pPr eaLnBrk="1" hangingPunct="1"/>
            <a:r>
              <a:rPr lang="en-US" sz="4000">
                <a:solidFill>
                  <a:srgbClr val="FFFF99"/>
                </a:solidFill>
                <a:latin typeface="Arial Black" charset="0"/>
              </a:rPr>
              <a:t>Diekepuzho 1	Diekepuzho 2</a:t>
            </a:r>
          </a:p>
        </p:txBody>
      </p:sp>
      <p:sp>
        <p:nvSpPr>
          <p:cNvPr id="374790" name="Rectangle 2"/>
          <p:cNvSpPr txBox="1">
            <a:spLocks noChangeArrowheads="1"/>
          </p:cNvSpPr>
          <p:nvPr/>
        </p:nvSpPr>
        <p:spPr bwMode="auto">
          <a:xfrm>
            <a:off x="0" y="762000"/>
            <a:ext cx="9144000" cy="722313"/>
          </a:xfrm>
          <a:prstGeom prst="rect">
            <a:avLst/>
          </a:prstGeom>
          <a:noFill/>
          <a:ln>
            <a:noFill/>
          </a:ln>
          <a:effectLst>
            <a:outerShdw dist="35921" dir="2700000" algn="ctr" rotWithShape="0">
              <a:srgbClr val="FFFF9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000000"/>
                </a:solidFill>
                <a:latin typeface="Arial Black" charset="0"/>
              </a:rPr>
              <a:t>(Kekradie • Bahasa • Chinese)</a:t>
            </a:r>
            <a:endParaRPr lang="en-US" sz="3600" b="1">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p:cNvPicPr>
            <a:picLocks noChangeAspect="1"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7"/>
              </a:srgbClr>
            </a:outerShdw>
          </a:effectLst>
        </p:spPr>
        <p:txBody>
          <a:bodyPr/>
          <a:lstStyle/>
          <a:p>
            <a:pPr eaLnBrk="1" hangingPunct="1">
              <a:defRPr/>
            </a:pPr>
            <a:r>
              <a:rPr lang="en-US" sz="6600" smtClean="0">
                <a:solidFill>
                  <a:schemeClr val="bg1"/>
                </a:solidFill>
              </a:rPr>
              <a:t>Our People</a:t>
            </a:r>
            <a:endParaRPr lang="en-US" sz="6600" smtClean="0"/>
          </a:p>
        </p:txBody>
      </p:sp>
      <p:sp>
        <p:nvSpPr>
          <p:cNvPr id="4" name="Rectangle 2"/>
          <p:cNvSpPr txBox="1">
            <a:spLocks noChangeArrowheads="1"/>
          </p:cNvSpPr>
          <p:nvPr/>
        </p:nvSpPr>
        <p:spPr bwMode="auto">
          <a:xfrm>
            <a:off x="0" y="2276475"/>
            <a:ext cx="9144000" cy="1143000"/>
          </a:xfrm>
          <a:prstGeom prst="rect">
            <a:avLst/>
          </a:prstGeom>
          <a:noFill/>
          <a:ln w="9525">
            <a:noFill/>
            <a:miter lim="800000"/>
            <a:headEnd/>
            <a:tailEnd/>
          </a:ln>
          <a:effectLst/>
        </p:spPr>
        <p:txBody>
          <a:bodyPr anchor="ctr"/>
          <a:lstStyle/>
          <a:p>
            <a:pPr algn="ctr" eaLnBrk="1" hangingPunct="1">
              <a:defRPr/>
            </a:pP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Thechii</a:t>
            </a:r>
            <a:r>
              <a:rPr lang="en-US" sz="5400" b="1" dirty="0">
                <a:solidFill>
                  <a:srgbClr val="FFFFFF"/>
                </a:solidFill>
                <a:effectLst>
                  <a:glow rad="101600">
                    <a:schemeClr val="tx1">
                      <a:alpha val="75000"/>
                    </a:schemeClr>
                  </a:glow>
                </a:effectLst>
                <a:latin typeface="Arial" pitchFamily="34" charset="0"/>
                <a:ea typeface="ＭＳ Ｐゴシック" pitchFamily="34" charset="-128"/>
                <a:cs typeface="+mn-cs"/>
              </a:rPr>
              <a:t> </a:t>
            </a: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thetha</a:t>
            </a:r>
            <a:r>
              <a:rPr lang="en-US" sz="5400" b="1" dirty="0">
                <a:solidFill>
                  <a:srgbClr val="FFFFFF"/>
                </a:solidFill>
                <a:effectLst>
                  <a:glow rad="101600">
                    <a:schemeClr val="tx1">
                      <a:alpha val="75000"/>
                    </a:schemeClr>
                  </a:glow>
                </a:effectLst>
                <a:latin typeface="Arial" pitchFamily="34" charset="0"/>
                <a:ea typeface="ＭＳ Ｐゴシック" pitchFamily="34" charset="-128"/>
                <a:cs typeface="+mn-cs"/>
              </a:rPr>
              <a:t> </a:t>
            </a: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nunu</a:t>
            </a:r>
            <a:r>
              <a:rPr lang="en-US" sz="5400" b="1" dirty="0">
                <a:solidFill>
                  <a:srgbClr val="FFFFFF"/>
                </a:solidFill>
                <a:effectLst>
                  <a:glow rad="101600">
                    <a:schemeClr val="tx1">
                      <a:alpha val="75000"/>
                    </a:schemeClr>
                  </a:glow>
                </a:effectLst>
                <a:latin typeface="Arial" pitchFamily="34" charset="0"/>
                <a:ea typeface="ＭＳ Ｐゴシック" pitchFamily="34" charset="-128"/>
                <a:cs typeface="+mn-cs"/>
              </a:rPr>
              <a:t> </a:t>
            </a: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mia</a:t>
            </a:r>
            <a:r>
              <a:rPr lang="en-US" sz="5400" b="1" dirty="0">
                <a:solidFill>
                  <a:srgbClr val="FFFFFF"/>
                </a:solidFill>
                <a:effectLst>
                  <a:glow rad="101600">
                    <a:schemeClr val="tx1">
                      <a:alpha val="75000"/>
                    </a:schemeClr>
                  </a:glow>
                </a:effectLst>
                <a:latin typeface="Arial" pitchFamily="34" charset="0"/>
                <a:ea typeface="ＭＳ Ｐゴシック" pitchFamily="34" charset="-128"/>
                <a:cs typeface="+mn-cs"/>
              </a:rPr>
              <a:t> </a:t>
            </a: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serthenie</a:t>
            </a:r>
            <a:r>
              <a:rPr lang="en-US" sz="5400" b="1" dirty="0">
                <a:solidFill>
                  <a:srgbClr val="FFFFFF"/>
                </a:solidFill>
                <a:effectLst>
                  <a:glow rad="101600">
                    <a:schemeClr val="tx1">
                      <a:alpha val="75000"/>
                    </a:schemeClr>
                  </a:glow>
                </a:effectLst>
                <a:latin typeface="Arial" pitchFamily="34" charset="0"/>
                <a:ea typeface="ＭＳ Ｐゴシック" pitchFamily="34" charset="-128"/>
                <a:cs typeface="+mn-cs"/>
              </a:rPr>
              <a:t> </a:t>
            </a: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vor</a:t>
            </a:r>
            <a:r>
              <a:rPr lang="en-US" sz="5400" b="1" dirty="0">
                <a:solidFill>
                  <a:srgbClr val="FFFFFF"/>
                </a:solidFill>
                <a:effectLst>
                  <a:glow rad="101600">
                    <a:schemeClr val="tx1">
                      <a:alpha val="75000"/>
                    </a:schemeClr>
                  </a:glow>
                </a:effectLst>
                <a:latin typeface="Arial" pitchFamily="34" charset="0"/>
                <a:ea typeface="ＭＳ Ｐゴシック" pitchFamily="34" charset="-128"/>
                <a:cs typeface="+mn-cs"/>
              </a:rPr>
              <a:t> </a:t>
            </a:r>
            <a:r>
              <a:rPr lang="en-US" sz="5400" b="1" dirty="0" err="1">
                <a:solidFill>
                  <a:srgbClr val="FFFFFF"/>
                </a:solidFill>
                <a:effectLst>
                  <a:glow rad="101600">
                    <a:schemeClr val="tx1">
                      <a:alpha val="75000"/>
                    </a:schemeClr>
                  </a:glow>
                </a:effectLst>
                <a:latin typeface="Arial" pitchFamily="34" charset="0"/>
                <a:ea typeface="ＭＳ Ｐゴシック" pitchFamily="34" charset="-128"/>
                <a:cs typeface="+mn-cs"/>
              </a:rPr>
              <a:t>kehouya</a:t>
            </a:r>
            <a:endParaRPr lang="en-US" sz="5400" b="1" dirty="0">
              <a:solidFill>
                <a:srgbClr val="000000"/>
              </a:solidFill>
              <a:effectLst>
                <a:glow rad="101600">
                  <a:schemeClr val="tx1">
                    <a:alpha val="75000"/>
                  </a:schemeClr>
                </a:glow>
              </a:effectLst>
              <a:latin typeface="Arial" pitchFamily="34" charset="0"/>
              <a:ea typeface="ＭＳ Ｐゴシック" pitchFamily="34" charset="-128"/>
              <a:cs typeface="+mn-cs"/>
            </a:endParaRPr>
          </a:p>
        </p:txBody>
      </p:sp>
      <p:pic>
        <p:nvPicPr>
          <p:cNvPr id="376836"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1" descr="website screenshot"/>
          <p:cNvPicPr>
            <a:picLocks noChangeAspect="1" noChangeArrowheads="1"/>
          </p:cNvPicPr>
          <p:nvPr/>
        </p:nvPicPr>
        <p:blipFill>
          <a:blip r:embed="rId3">
            <a:extLst>
              <a:ext uri="{28A0092B-C50C-407E-A947-70E740481C1C}">
                <a14:useLocalDpi xmlns:a14="http://schemas.microsoft.com/office/drawing/2010/main" val="0"/>
              </a:ext>
            </a:extLst>
          </a:blip>
          <a:srcRect l="10423" r="11401"/>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3" name="Picture 7" descr="banner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8674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9" descr="bannersky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7"/>
              </a:srgbClr>
            </a:outerShdw>
          </a:effectLst>
        </p:spPr>
        <p:txBody>
          <a:bodyPr/>
          <a:lstStyle/>
          <a:p>
            <a:pPr eaLnBrk="1" hangingPunct="1">
              <a:defRPr/>
            </a:pPr>
            <a:r>
              <a:rPr lang="en-US" sz="4800" i="1" dirty="0" smtClean="0">
                <a:solidFill>
                  <a:schemeClr val="bg1"/>
                </a:solidFill>
              </a:rPr>
              <a:t>www.cicfamily.com</a:t>
            </a:r>
            <a:endParaRPr lang="en-US" sz="4800" dirty="0" smtClean="0"/>
          </a:p>
        </p:txBody>
      </p:sp>
      <p:pic>
        <p:nvPicPr>
          <p:cNvPr id="167941" name="Picture 5" descr="bannersta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057400"/>
            <a:ext cx="5867400"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8" descr="bannerredbloss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057400"/>
            <a:ext cx="58674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2" name="Picture 6" descr="bannerdaisi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057400"/>
            <a:ext cx="58674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10" descr="bannertav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057400"/>
            <a:ext cx="59436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167943"/>
                                        </p:tgtEl>
                                        <p:attrNameLst>
                                          <p:attrName>style.visibility</p:attrName>
                                        </p:attrNameLst>
                                      </p:cBhvr>
                                      <p:to>
                                        <p:strVal val="visible"/>
                                      </p:to>
                                    </p:set>
                                    <p:animEffect transition="in" filter="dissolve">
                                      <p:cBhvr>
                                        <p:cTn id="7" dur="500"/>
                                        <p:tgtEl>
                                          <p:spTgt spid="167943"/>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67945"/>
                                        </p:tgtEl>
                                        <p:attrNameLst>
                                          <p:attrName>style.visibility</p:attrName>
                                        </p:attrNameLst>
                                      </p:cBhvr>
                                      <p:to>
                                        <p:strVal val="visible"/>
                                      </p:to>
                                    </p:set>
                                    <p:animEffect transition="in" filter="dissolve">
                                      <p:cBhvr>
                                        <p:cTn id="11" dur="500"/>
                                        <p:tgtEl>
                                          <p:spTgt spid="167945"/>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67941"/>
                                        </p:tgtEl>
                                        <p:attrNameLst>
                                          <p:attrName>style.visibility</p:attrName>
                                        </p:attrNameLst>
                                      </p:cBhvr>
                                      <p:to>
                                        <p:strVal val="visible"/>
                                      </p:to>
                                    </p:set>
                                    <p:animEffect transition="in" filter="dissolve">
                                      <p:cBhvr>
                                        <p:cTn id="15" dur="500"/>
                                        <p:tgtEl>
                                          <p:spTgt spid="167941"/>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167944"/>
                                        </p:tgtEl>
                                        <p:attrNameLst>
                                          <p:attrName>style.visibility</p:attrName>
                                        </p:attrNameLst>
                                      </p:cBhvr>
                                      <p:to>
                                        <p:strVal val="visible"/>
                                      </p:to>
                                    </p:set>
                                    <p:animEffect transition="in" filter="dissolve">
                                      <p:cBhvr>
                                        <p:cTn id="19" dur="500"/>
                                        <p:tgtEl>
                                          <p:spTgt spid="167944"/>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167942"/>
                                        </p:tgtEl>
                                        <p:attrNameLst>
                                          <p:attrName>style.visibility</p:attrName>
                                        </p:attrNameLst>
                                      </p:cBhvr>
                                      <p:to>
                                        <p:strVal val="visible"/>
                                      </p:to>
                                    </p:set>
                                    <p:animEffect transition="in" filter="dissolve">
                                      <p:cBhvr>
                                        <p:cTn id="23" dur="500"/>
                                        <p:tgtEl>
                                          <p:spTgt spid="167942"/>
                                        </p:tgtEl>
                                      </p:cBhvr>
                                    </p:animEffect>
                                  </p:childTnLst>
                                </p:cTn>
                              </p:par>
                            </p:childTnLst>
                          </p:cTn>
                        </p:par>
                        <p:par>
                          <p:cTn id="24" fill="hold" nodeType="afterGroup">
                            <p:stCondLst>
                              <p:cond delay="7500"/>
                            </p:stCondLst>
                            <p:childTnLst>
                              <p:par>
                                <p:cTn id="25" presetID="9" presetClass="entr" presetSubtype="0" fill="hold" nodeType="afterEffect">
                                  <p:stCondLst>
                                    <p:cond delay="1000"/>
                                  </p:stCondLst>
                                  <p:childTnLst>
                                    <p:set>
                                      <p:cBhvr>
                                        <p:cTn id="26" dur="1" fill="hold">
                                          <p:stCondLst>
                                            <p:cond delay="0"/>
                                          </p:stCondLst>
                                        </p:cTn>
                                        <p:tgtEl>
                                          <p:spTgt spid="167946"/>
                                        </p:tgtEl>
                                        <p:attrNameLst>
                                          <p:attrName>style.visibility</p:attrName>
                                        </p:attrNameLst>
                                      </p:cBhvr>
                                      <p:to>
                                        <p:strVal val="visible"/>
                                      </p:to>
                                    </p:set>
                                    <p:animEffect transition="in" filter="dissolve">
                                      <p:cBhvr>
                                        <p:cTn id="27" dur="500"/>
                                        <p:tgtEl>
                                          <p:spTgt spid="167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99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87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Ukepenuopfii die kekuo (Isa. 55:8-9)</a:t>
            </a:r>
          </a:p>
        </p:txBody>
      </p:sp>
      <p:sp>
        <p:nvSpPr>
          <p:cNvPr id="11" name="Title 1"/>
          <p:cNvSpPr txBox="1">
            <a:spLocks/>
          </p:cNvSpPr>
          <p:nvPr/>
        </p:nvSpPr>
        <p:spPr bwMode="auto">
          <a:xfrm>
            <a:off x="0" y="2348880"/>
            <a:ext cx="9144000" cy="1512168"/>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400" b="1" baseline="30000" dirty="0" smtClean="0">
                <a:solidFill>
                  <a:srgbClr val="FFFFFF"/>
                </a:solidFill>
                <a:effectLst>
                  <a:glow rad="139700">
                    <a:schemeClr val="tx1">
                      <a:alpha val="96000"/>
                    </a:schemeClr>
                  </a:glow>
                </a:effectLst>
              </a:rPr>
              <a:t>9</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Teiko</a:t>
            </a:r>
            <a:r>
              <a:rPr lang="en-US" sz="2400" b="1" dirty="0" smtClean="0">
                <a:solidFill>
                  <a:srgbClr val="FFFFFF"/>
                </a:solidFill>
                <a:effectLst>
                  <a:glow rad="139700">
                    <a:schemeClr val="tx1">
                      <a:alpha val="96000"/>
                    </a:schemeClr>
                  </a:glow>
                </a:effectLst>
              </a:rPr>
              <a:t>-a </a:t>
            </a:r>
            <a:r>
              <a:rPr lang="en-US" sz="2400" b="1" dirty="0" err="1" smtClean="0">
                <a:solidFill>
                  <a:srgbClr val="FFFFFF"/>
                </a:solidFill>
                <a:effectLst>
                  <a:glow rad="139700">
                    <a:schemeClr val="tx1">
                      <a:alpha val="96000"/>
                    </a:schemeClr>
                  </a:glow>
                </a:effectLst>
              </a:rPr>
              <a:t>kijiiu</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ki</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keriikrie</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tuoi</a:t>
            </a:r>
            <a:r>
              <a:rPr lang="en-US" sz="2400" b="1" dirty="0" smtClean="0">
                <a:solidFill>
                  <a:srgbClr val="FFFFFF"/>
                </a:solidFill>
                <a:effectLst>
                  <a:glow rad="139700">
                    <a:schemeClr val="tx1">
                      <a:alpha val="96000"/>
                    </a:schemeClr>
                  </a:glow>
                </a:effectLst>
              </a:rPr>
              <a:t>, a </a:t>
            </a:r>
            <a:r>
              <a:rPr lang="en-US" sz="2400" b="1" dirty="0" err="1" smtClean="0">
                <a:solidFill>
                  <a:srgbClr val="FFFFFF"/>
                </a:solidFill>
                <a:effectLst>
                  <a:glow rad="139700">
                    <a:schemeClr val="tx1">
                      <a:alpha val="96000"/>
                    </a:schemeClr>
                  </a:glow>
                </a:effectLst>
              </a:rPr>
              <a:t>zhoko</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rei</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nie</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zhoko</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ki</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riikrie</a:t>
            </a:r>
            <a:r>
              <a:rPr lang="en-US" sz="2400" b="1" dirty="0" smtClean="0">
                <a:solidFill>
                  <a:srgbClr val="FFFFFF"/>
                </a:solidFill>
                <a:effectLst>
                  <a:glow rad="139700">
                    <a:schemeClr val="tx1">
                      <a:alpha val="96000"/>
                    </a:schemeClr>
                  </a:glow>
                </a:effectLst>
              </a:rPr>
              <a:t>, mu a </a:t>
            </a:r>
            <a:r>
              <a:rPr lang="en-US" sz="2400" b="1" dirty="0" err="1" smtClean="0">
                <a:solidFill>
                  <a:srgbClr val="FFFFFF"/>
                </a:solidFill>
                <a:effectLst>
                  <a:glow rad="139700">
                    <a:schemeClr val="tx1">
                      <a:alpha val="96000"/>
                    </a:schemeClr>
                  </a:glow>
                </a:effectLst>
              </a:rPr>
              <a:t>nouleko</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rei</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nie</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nouleko</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ki</a:t>
            </a:r>
            <a:r>
              <a:rPr lang="en-US" sz="2400" b="1" dirty="0" smtClean="0">
                <a:solidFill>
                  <a:srgbClr val="FFFFFF"/>
                </a:solidFill>
                <a:effectLst>
                  <a:glow rad="139700">
                    <a:schemeClr val="tx1">
                      <a:alpha val="96000"/>
                    </a:schemeClr>
                  </a:glow>
                </a:effectLst>
              </a:rPr>
              <a:t> </a:t>
            </a:r>
            <a:r>
              <a:rPr lang="en-US" sz="2400" b="1" dirty="0" err="1" smtClean="0">
                <a:solidFill>
                  <a:srgbClr val="FFFFFF"/>
                </a:solidFill>
                <a:effectLst>
                  <a:glow rad="139700">
                    <a:schemeClr val="tx1">
                      <a:alpha val="96000"/>
                    </a:schemeClr>
                  </a:glow>
                </a:effectLst>
              </a:rPr>
              <a:t>riikrie</a:t>
            </a:r>
            <a:r>
              <a:rPr lang="en-US" sz="2400" b="1" dirty="0" smtClean="0">
                <a:solidFill>
                  <a:srgbClr val="FFFFFF"/>
                </a:solidFill>
                <a:effectLst>
                  <a:glow rad="139700">
                    <a:schemeClr val="tx1">
                      <a:alpha val="96000"/>
                    </a:schemeClr>
                  </a:glow>
                </a:effectLst>
              </a:rPr>
              <a:t>.”</a:t>
            </a:r>
            <a:endParaRPr lang="en-US" sz="2400" b="1" dirty="0">
              <a:solidFill>
                <a:srgbClr val="FFFFFF"/>
              </a:solidFill>
              <a:effectLst>
                <a:glow rad="139700">
                  <a:schemeClr val="tx1">
                    <a:alpha val="96000"/>
                  </a:schemeClr>
                </a:glow>
              </a:effectLst>
            </a:endParaRPr>
          </a:p>
        </p:txBody>
      </p:sp>
      <p:sp>
        <p:nvSpPr>
          <p:cNvPr id="12" name="Title 1"/>
          <p:cNvSpPr txBox="1">
            <a:spLocks/>
          </p:cNvSpPr>
          <p:nvPr/>
        </p:nvSpPr>
        <p:spPr bwMode="auto">
          <a:xfrm>
            <a:off x="179512" y="692696"/>
            <a:ext cx="9144000" cy="1296144"/>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chemeClr val="bg1"/>
                </a:solidFill>
                <a:effectLst>
                  <a:glow rad="152400">
                    <a:schemeClr val="tx1">
                      <a:alpha val="97000"/>
                    </a:schemeClr>
                  </a:glow>
                </a:effectLst>
              </a:rPr>
              <a:t>“A </a:t>
            </a:r>
            <a:r>
              <a:rPr lang="en-US" sz="2400" b="1" dirty="0" err="1" smtClean="0">
                <a:solidFill>
                  <a:schemeClr val="bg1"/>
                </a:solidFill>
                <a:effectLst>
                  <a:glow rad="152400">
                    <a:schemeClr val="tx1">
                      <a:alpha val="97000"/>
                    </a:schemeClr>
                  </a:glow>
                </a:effectLst>
              </a:rPr>
              <a:t>nouleko</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sii</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nie</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nouleko</a:t>
            </a:r>
            <a:r>
              <a:rPr lang="en-US" sz="2400" b="1" dirty="0" smtClean="0">
                <a:solidFill>
                  <a:schemeClr val="bg1"/>
                </a:solidFill>
                <a:effectLst>
                  <a:glow rad="152400">
                    <a:schemeClr val="tx1">
                      <a:alpha val="97000"/>
                    </a:schemeClr>
                  </a:glow>
                </a:effectLst>
              </a:rPr>
              <a:t> mo,</a:t>
            </a:r>
          </a:p>
          <a:p>
            <a:pPr marL="182563" indent="-182563" algn="l">
              <a:defRPr/>
            </a:pP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siro</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nie</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zhoko</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rei</a:t>
            </a:r>
            <a:r>
              <a:rPr lang="en-US" sz="2400" b="1" dirty="0" smtClean="0">
                <a:solidFill>
                  <a:schemeClr val="bg1"/>
                </a:solidFill>
                <a:effectLst>
                  <a:glow rad="152400">
                    <a:schemeClr val="tx1">
                      <a:alpha val="97000"/>
                    </a:schemeClr>
                  </a:glow>
                </a:effectLst>
              </a:rPr>
              <a:t> a </a:t>
            </a:r>
            <a:r>
              <a:rPr lang="en-US" sz="2400" b="1" dirty="0" err="1" smtClean="0">
                <a:solidFill>
                  <a:schemeClr val="bg1"/>
                </a:solidFill>
                <a:effectLst>
                  <a:glow rad="152400">
                    <a:schemeClr val="tx1">
                      <a:alpha val="97000"/>
                    </a:schemeClr>
                  </a:glow>
                </a:effectLst>
              </a:rPr>
              <a:t>zhoko</a:t>
            </a:r>
            <a:r>
              <a:rPr lang="en-US" sz="2400" b="1" dirty="0" smtClean="0">
                <a:solidFill>
                  <a:schemeClr val="bg1"/>
                </a:solidFill>
                <a:effectLst>
                  <a:glow rad="152400">
                    <a:schemeClr val="tx1">
                      <a:alpha val="97000"/>
                    </a:schemeClr>
                  </a:glow>
                </a:effectLst>
              </a:rPr>
              <a:t> mo,”  </a:t>
            </a:r>
            <a:r>
              <a:rPr lang="en-US" sz="2400" b="1" dirty="0" err="1" smtClean="0">
                <a:solidFill>
                  <a:schemeClr val="bg1"/>
                </a:solidFill>
                <a:effectLst>
                  <a:glow rad="152400">
                    <a:schemeClr val="tx1">
                      <a:alpha val="97000"/>
                    </a:schemeClr>
                  </a:glow>
                </a:effectLst>
              </a:rPr>
              <a:t>Jihovaa</a:t>
            </a:r>
            <a:r>
              <a:rPr lang="en-US" sz="2400" b="1" dirty="0" smtClean="0">
                <a:solidFill>
                  <a:schemeClr val="bg1"/>
                </a:solidFill>
                <a:effectLst>
                  <a:glow rad="152400">
                    <a:schemeClr val="tx1">
                      <a:alpha val="97000"/>
                    </a:schemeClr>
                  </a:glow>
                </a:effectLst>
              </a:rPr>
              <a:t> </a:t>
            </a:r>
            <a:r>
              <a:rPr lang="en-US" sz="2400" b="1" dirty="0" err="1" smtClean="0">
                <a:solidFill>
                  <a:schemeClr val="bg1"/>
                </a:solidFill>
                <a:effectLst>
                  <a:glow rad="152400">
                    <a:schemeClr val="tx1">
                      <a:alpha val="97000"/>
                    </a:schemeClr>
                  </a:glow>
                </a:effectLst>
              </a:rPr>
              <a:t>siya</a:t>
            </a:r>
            <a:r>
              <a:rPr lang="en-US" sz="2400" b="1" dirty="0" smtClean="0">
                <a:solidFill>
                  <a:schemeClr val="bg1"/>
                </a:solidFill>
                <a:effectLst>
                  <a:glow rad="152400">
                    <a:schemeClr val="tx1">
                      <a:alpha val="97000"/>
                    </a:schemeClr>
                  </a:glow>
                </a:effectLst>
              </a:rPr>
              <a:t>.</a:t>
            </a:r>
            <a:endParaRPr lang="en-US" sz="2400" b="1" dirty="0">
              <a:solidFill>
                <a:schemeClr val="bg1"/>
              </a:solidFill>
              <a:effectLst>
                <a:glow rad="152400">
                  <a:schemeClr val="tx1">
                    <a:alpha val="97000"/>
                  </a:scheme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33450"/>
            <a:ext cx="91440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Ukepenuopfii die kekuo (Isa. 55:10a)</a:t>
            </a:r>
          </a:p>
        </p:txBody>
      </p:sp>
      <p:sp>
        <p:nvSpPr>
          <p:cNvPr id="12" name="Title 1"/>
          <p:cNvSpPr txBox="1">
            <a:spLocks/>
          </p:cNvSpPr>
          <p:nvPr/>
        </p:nvSpPr>
        <p:spPr bwMode="auto">
          <a:xfrm>
            <a:off x="0" y="764704"/>
            <a:ext cx="9144000" cy="2088232"/>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a:t>
            </a:r>
            <a:r>
              <a:rPr lang="en-US" sz="2400" b="1" dirty="0" err="1" smtClean="0">
                <a:solidFill>
                  <a:srgbClr val="FFFFFF"/>
                </a:solidFill>
                <a:effectLst>
                  <a:glow rad="152400">
                    <a:srgbClr val="000000">
                      <a:alpha val="97000"/>
                    </a:srgbClr>
                  </a:glow>
                </a:effectLst>
              </a:rPr>
              <a:t>Teirii</a:t>
            </a:r>
            <a:r>
              <a:rPr lang="en-US" sz="2400" b="1" dirty="0" smtClean="0">
                <a:solidFill>
                  <a:srgbClr val="FFFFFF"/>
                </a:solidFill>
                <a:effectLst>
                  <a:glow rad="152400">
                    <a:srgbClr val="000000">
                      <a:alpha val="97000"/>
                    </a:srgbClr>
                  </a:glow>
                </a:effectLst>
              </a:rPr>
              <a:t> mu </a:t>
            </a:r>
            <a:r>
              <a:rPr lang="en-US" sz="2400" b="1" dirty="0" err="1" smtClean="0">
                <a:solidFill>
                  <a:srgbClr val="FFFFFF"/>
                </a:solidFill>
                <a:effectLst>
                  <a:glow rad="152400">
                    <a:srgbClr val="000000">
                      <a:alpha val="97000"/>
                    </a:srgbClr>
                  </a:glow>
                </a:effectLst>
              </a:rPr>
              <a:t>pekrie</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teigei</a:t>
            </a:r>
            <a:r>
              <a:rPr lang="en-US" sz="2400" b="1" dirty="0" smtClean="0">
                <a:solidFill>
                  <a:srgbClr val="FFFFFF"/>
                </a:solidFill>
                <a:effectLst>
                  <a:glow rad="152400">
                    <a:srgbClr val="000000">
                      <a:alpha val="97000"/>
                    </a:srgbClr>
                  </a:glow>
                </a:effectLst>
              </a:rPr>
              <a:t> nu </a:t>
            </a:r>
            <a:r>
              <a:rPr lang="en-US" sz="2400" b="1" dirty="0" err="1" smtClean="0">
                <a:solidFill>
                  <a:srgbClr val="FFFFFF"/>
                </a:solidFill>
                <a:effectLst>
                  <a:glow rad="152400">
                    <a:srgbClr val="000000">
                      <a:alpha val="97000"/>
                    </a:srgbClr>
                  </a:glow>
                </a:effectLst>
              </a:rPr>
              <a:t>tsurya</a:t>
            </a:r>
            <a:r>
              <a:rPr lang="en-US" sz="2400" b="1" dirty="0" smtClean="0">
                <a:solidFill>
                  <a:srgbClr val="FFFFFF"/>
                </a:solidFill>
                <a:effectLst>
                  <a:glow rad="152400">
                    <a:srgbClr val="000000">
                      <a:alpha val="97000"/>
                    </a:srgbClr>
                  </a:glow>
                </a:effectLst>
              </a:rPr>
              <a:t>, mu </a:t>
            </a:r>
            <a:r>
              <a:rPr lang="en-US" sz="2400" b="1" dirty="0" err="1" smtClean="0">
                <a:solidFill>
                  <a:srgbClr val="FFFFFF"/>
                </a:solidFill>
                <a:effectLst>
                  <a:glow rad="152400">
                    <a:srgbClr val="000000">
                      <a:alpha val="97000"/>
                    </a:srgbClr>
                  </a:glow>
                </a:effectLst>
              </a:rPr>
              <a:t>siinu</a:t>
            </a:r>
            <a:r>
              <a:rPr lang="en-US" sz="2400" b="1" dirty="0" smtClean="0">
                <a:solidFill>
                  <a:srgbClr val="FFFFFF"/>
                </a:solidFill>
                <a:effectLst>
                  <a:glow rad="152400">
                    <a:srgbClr val="000000">
                      <a:alpha val="97000"/>
                    </a:srgbClr>
                  </a:glow>
                </a:effectLst>
              </a:rPr>
              <a:t> la </a:t>
            </a:r>
            <a:r>
              <a:rPr lang="en-US" sz="2400" b="1" dirty="0" err="1" smtClean="0">
                <a:solidFill>
                  <a:srgbClr val="FFFFFF"/>
                </a:solidFill>
                <a:effectLst>
                  <a:glow rad="152400">
                    <a:srgbClr val="000000">
                      <a:alpha val="97000"/>
                    </a:srgbClr>
                  </a:glow>
                </a:effectLst>
              </a:rPr>
              <a:t>kho</a:t>
            </a:r>
            <a:r>
              <a:rPr lang="en-US" sz="2400" b="1" dirty="0" smtClean="0">
                <a:solidFill>
                  <a:srgbClr val="FFFFFF"/>
                </a:solidFill>
                <a:effectLst>
                  <a:glow rad="152400">
                    <a:srgbClr val="000000">
                      <a:alpha val="97000"/>
                    </a:srgbClr>
                  </a:glow>
                </a:effectLst>
              </a:rPr>
              <a:t> mo </a:t>
            </a:r>
            <a:r>
              <a:rPr lang="en-US" sz="2400" b="1" dirty="0" err="1" smtClean="0">
                <a:solidFill>
                  <a:srgbClr val="FFFFFF"/>
                </a:solidFill>
                <a:effectLst>
                  <a:glow rad="152400">
                    <a:srgbClr val="000000">
                      <a:alpha val="97000"/>
                    </a:srgbClr>
                  </a:glow>
                </a:effectLst>
              </a:rPr>
              <a:t>di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kijii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tsheshii</a:t>
            </a:r>
            <a:r>
              <a:rPr lang="en-US" sz="2400" b="1" dirty="0" smtClean="0">
                <a:solidFill>
                  <a:srgbClr val="FFFFFF"/>
                </a:solidFill>
                <a:effectLst>
                  <a:glow rad="152400">
                    <a:srgbClr val="000000">
                      <a:alpha val="97000"/>
                    </a:srgbClr>
                  </a:glow>
                </a:effectLst>
              </a:rPr>
              <a:t>.”  </a:t>
            </a:r>
            <a:endParaRPr lang="en-US" sz="2400" b="1" dirty="0">
              <a:solidFill>
                <a:srgbClr val="FFFFFF"/>
              </a:solidFill>
              <a:effectLst>
                <a:glow rad="152400">
                  <a:srgbClr val="000000">
                    <a:alpha val="97000"/>
                  </a:srgbClr>
                </a:glow>
              </a:effectLst>
            </a:endParaRPr>
          </a:p>
          <a:p>
            <a:pPr marL="182563" indent="-182563" algn="l">
              <a:defRPr/>
            </a:pPr>
            <a:endParaRPr lang="en-US" sz="2400" b="1" dirty="0">
              <a:solidFill>
                <a:srgbClr val="FFFFFF"/>
              </a:solidFill>
              <a:effectLst>
                <a:glow rad="152400">
                  <a:srgbClr val="000000">
                    <a:alpha val="97000"/>
                  </a:srgb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215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Ukepenuopfii die kekuo (Isa. 55:10b)</a:t>
            </a:r>
          </a:p>
        </p:txBody>
      </p:sp>
      <p:sp>
        <p:nvSpPr>
          <p:cNvPr id="12" name="Title 1"/>
          <p:cNvSpPr txBox="1">
            <a:spLocks/>
          </p:cNvSpPr>
          <p:nvPr/>
        </p:nvSpPr>
        <p:spPr bwMode="auto">
          <a:xfrm>
            <a:off x="0" y="764704"/>
            <a:ext cx="9144000" cy="2088232"/>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“Di </a:t>
            </a:r>
            <a:r>
              <a:rPr lang="en-US" sz="2400" b="1" dirty="0" err="1" smtClean="0">
                <a:solidFill>
                  <a:srgbClr val="FFFFFF"/>
                </a:solidFill>
                <a:effectLst>
                  <a:glow rad="152400">
                    <a:srgbClr val="000000">
                      <a:alpha val="97000"/>
                    </a:srgbClr>
                  </a:glow>
                </a:effectLst>
              </a:rPr>
              <a:t>puo</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bu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mha</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pethe</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pelhoushii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di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tsia</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viipie</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tsiavau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tsii</a:t>
            </a:r>
            <a:r>
              <a:rPr lang="en-US" sz="2400" b="1" dirty="0" smtClean="0">
                <a:solidFill>
                  <a:srgbClr val="FFFFFF"/>
                </a:solidFill>
                <a:effectLst>
                  <a:glow rad="152400">
                    <a:srgbClr val="000000">
                      <a:alpha val="97000"/>
                    </a:srgbClr>
                  </a:glow>
                </a:effectLst>
              </a:rPr>
              <a:t>, mu </a:t>
            </a:r>
            <a:r>
              <a:rPr lang="en-US" sz="2400" b="1" dirty="0" err="1" smtClean="0">
                <a:solidFill>
                  <a:srgbClr val="FFFFFF"/>
                </a:solidFill>
                <a:effectLst>
                  <a:glow rad="152400">
                    <a:srgbClr val="000000">
                      <a:alpha val="97000"/>
                    </a:srgbClr>
                  </a:glow>
                </a:effectLst>
              </a:rPr>
              <a:t>chavapie</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kechiiu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tsiiyakechii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tuoi</a:t>
            </a:r>
            <a:r>
              <a:rPr lang="en-US" sz="2400" b="1" dirty="0" smtClean="0">
                <a:solidFill>
                  <a:srgbClr val="FFFFFF"/>
                </a:solidFill>
                <a:effectLst>
                  <a:glow rad="152400">
                    <a:srgbClr val="000000">
                      <a:alpha val="97000"/>
                    </a:srgbClr>
                  </a:glow>
                </a:effectLst>
              </a:rPr>
              <a:t>.”</a:t>
            </a:r>
            <a:endParaRPr lang="en-US" sz="2400" b="1" dirty="0">
              <a:solidFill>
                <a:srgbClr val="FFFFFF"/>
              </a:solidFill>
              <a:effectLst>
                <a:glow rad="152400">
                  <a:srgbClr val="000000">
                    <a:alpha val="97000"/>
                  </a:srgbClr>
                </a:glow>
              </a:effectLst>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05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280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Ukepenuopfii die kekuo (Isa. 55:11)</a:t>
            </a:r>
          </a:p>
        </p:txBody>
      </p:sp>
      <p:sp>
        <p:nvSpPr>
          <p:cNvPr id="12" name="Title 1"/>
          <p:cNvSpPr txBox="1">
            <a:spLocks/>
          </p:cNvSpPr>
          <p:nvPr/>
        </p:nvSpPr>
        <p:spPr bwMode="auto">
          <a:xfrm>
            <a:off x="0" y="764704"/>
            <a:ext cx="9144000" cy="2088232"/>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rPr>
              <a:t>“A tie </a:t>
            </a:r>
            <a:r>
              <a:rPr lang="en-US" sz="2400" b="1" dirty="0" err="1" smtClean="0">
                <a:solidFill>
                  <a:srgbClr val="FFFFFF"/>
                </a:solidFill>
                <a:effectLst>
                  <a:glow rad="152400">
                    <a:srgbClr val="000000">
                      <a:alpha val="97000"/>
                    </a:srgbClr>
                  </a:glow>
                </a:effectLst>
              </a:rPr>
              <a:t>nunu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kepra</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dieu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rei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situo</a:t>
            </a:r>
            <a:r>
              <a:rPr lang="en-US" sz="2400" b="1" dirty="0" smtClean="0">
                <a:solidFill>
                  <a:srgbClr val="FFFFFF"/>
                </a:solidFill>
                <a:effectLst>
                  <a:glow rad="152400">
                    <a:srgbClr val="000000">
                      <a:alpha val="97000"/>
                    </a:srgbClr>
                  </a:glow>
                </a:effectLst>
              </a:rPr>
              <a:t>;</a:t>
            </a:r>
          </a:p>
          <a:p>
            <a:pPr marL="182563" indent="-182563" algn="l">
              <a:defRPr/>
            </a:pP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methuo</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zo</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di</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ki</a:t>
            </a:r>
            <a:r>
              <a:rPr lang="en-US" sz="2400" b="1" dirty="0" smtClean="0">
                <a:solidFill>
                  <a:srgbClr val="FFFFFF"/>
                </a:solidFill>
                <a:effectLst>
                  <a:glow rad="152400">
                    <a:srgbClr val="000000">
                      <a:alpha val="97000"/>
                    </a:srgbClr>
                  </a:glow>
                </a:effectLst>
              </a:rPr>
              <a:t> la </a:t>
            </a:r>
            <a:r>
              <a:rPr lang="en-US" sz="2400" b="1" dirty="0" err="1" smtClean="0">
                <a:solidFill>
                  <a:srgbClr val="FFFFFF"/>
                </a:solidFill>
                <a:effectLst>
                  <a:glow rad="152400">
                    <a:srgbClr val="000000">
                      <a:alpha val="97000"/>
                    </a:srgbClr>
                  </a:glow>
                </a:effectLst>
              </a:rPr>
              <a:t>vor</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lielho</a:t>
            </a:r>
            <a:r>
              <a:rPr lang="en-US" sz="2400" b="1" dirty="0" smtClean="0">
                <a:solidFill>
                  <a:srgbClr val="FFFFFF"/>
                </a:solidFill>
                <a:effectLst>
                  <a:glow rad="152400">
                    <a:srgbClr val="000000">
                      <a:alpha val="97000"/>
                    </a:srgbClr>
                  </a:glow>
                </a:effectLst>
              </a:rPr>
              <a:t>,</a:t>
            </a:r>
          </a:p>
          <a:p>
            <a:pPr marL="182563" indent="-182563" algn="l">
              <a:defRPr/>
            </a:pP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derei</a:t>
            </a:r>
            <a:r>
              <a:rPr lang="en-US" sz="2400" b="1" dirty="0" smtClean="0">
                <a:solidFill>
                  <a:srgbClr val="FFFFFF"/>
                </a:solidFill>
                <a:effectLst>
                  <a:glow rad="152400">
                    <a:srgbClr val="000000">
                      <a:alpha val="97000"/>
                    </a:srgbClr>
                  </a:glow>
                </a:effectLst>
              </a:rPr>
              <a:t> a </a:t>
            </a:r>
            <a:r>
              <a:rPr lang="en-US" sz="2400" b="1" dirty="0" err="1" smtClean="0">
                <a:solidFill>
                  <a:srgbClr val="FFFFFF"/>
                </a:solidFill>
                <a:effectLst>
                  <a:glow rad="152400">
                    <a:srgbClr val="000000">
                      <a:alpha val="97000"/>
                    </a:srgbClr>
                  </a:glow>
                </a:effectLst>
              </a:rPr>
              <a:t>rakeshiiu</a:t>
            </a:r>
            <a:r>
              <a:rPr lang="en-US" sz="2400" b="1" dirty="0" smtClean="0">
                <a:solidFill>
                  <a:srgbClr val="FFFFFF"/>
                </a:solidFill>
                <a:effectLst>
                  <a:glow rad="152400">
                    <a:srgbClr val="000000">
                      <a:alpha val="97000"/>
                    </a:srgbClr>
                  </a:glow>
                </a:effectLst>
              </a:rPr>
              <a:t>, </a:t>
            </a:r>
          </a:p>
          <a:p>
            <a:pPr marL="182563" indent="-182563" algn="l">
              <a:defRPr/>
            </a:pPr>
            <a:r>
              <a:rPr lang="en-US" sz="2400" b="1" dirty="0" smtClean="0">
                <a:solidFill>
                  <a:srgbClr val="FFFFFF"/>
                </a:solidFill>
                <a:effectLst>
                  <a:glow rad="152400">
                    <a:srgbClr val="000000">
                      <a:alpha val="97000"/>
                    </a:srgbClr>
                  </a:glow>
                </a:effectLst>
              </a:rPr>
              <a:t>mu a </a:t>
            </a:r>
            <a:r>
              <a:rPr lang="en-US" sz="2400" b="1" dirty="0" err="1" smtClean="0">
                <a:solidFill>
                  <a:srgbClr val="FFFFFF"/>
                </a:solidFill>
                <a:effectLst>
                  <a:glow rad="152400">
                    <a:srgbClr val="000000">
                      <a:alpha val="97000"/>
                    </a:srgbClr>
                  </a:glow>
                </a:effectLst>
              </a:rPr>
              <a:t>puo</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bu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chiinu</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di</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puo</a:t>
            </a:r>
            <a:r>
              <a:rPr lang="en-US" sz="2400" b="1" dirty="0" smtClean="0">
                <a:solidFill>
                  <a:srgbClr val="FFFFFF"/>
                </a:solidFill>
                <a:effectLst>
                  <a:glow rad="152400">
                    <a:srgbClr val="000000">
                      <a:alpha val="97000"/>
                    </a:srgbClr>
                  </a:glow>
                </a:effectLst>
              </a:rPr>
              <a:t> </a:t>
            </a:r>
            <a:r>
              <a:rPr lang="en-US" sz="2400" b="1" dirty="0" err="1" smtClean="0">
                <a:solidFill>
                  <a:srgbClr val="FFFFFF"/>
                </a:solidFill>
                <a:effectLst>
                  <a:glow rad="152400">
                    <a:srgbClr val="000000">
                      <a:alpha val="97000"/>
                    </a:srgbClr>
                  </a:glow>
                </a:effectLst>
              </a:rPr>
              <a:t>ketsekeshiiu</a:t>
            </a:r>
            <a:r>
              <a:rPr lang="en-US" sz="2400" b="1" dirty="0" smtClean="0">
                <a:solidFill>
                  <a:srgbClr val="FFFFFF"/>
                </a:solidFill>
                <a:effectLst>
                  <a:glow rad="152400">
                    <a:srgbClr val="000000">
                      <a:alpha val="97000"/>
                    </a:srgbClr>
                  </a:glow>
                </a:effectLst>
              </a:rPr>
              <a:t> nu vi </a:t>
            </a:r>
            <a:r>
              <a:rPr lang="en-US" sz="2400" b="1" dirty="0" err="1" smtClean="0">
                <a:solidFill>
                  <a:srgbClr val="FFFFFF"/>
                </a:solidFill>
                <a:effectLst>
                  <a:glow rad="152400">
                    <a:srgbClr val="000000">
                      <a:alpha val="97000"/>
                    </a:srgbClr>
                  </a:glow>
                </a:effectLst>
              </a:rPr>
              <a:t>kehielietuo</a:t>
            </a:r>
            <a:r>
              <a:rPr lang="en-US" sz="2400" b="1" dirty="0" smtClean="0">
                <a:solidFill>
                  <a:srgbClr val="FFFFFF"/>
                </a:solidFill>
                <a:effectLst>
                  <a:glow rad="152400">
                    <a:srgbClr val="000000">
                      <a:alpha val="97000"/>
                    </a:srgbClr>
                  </a:glow>
                </a:effectLst>
              </a:rPr>
              <a:t>.” </a:t>
            </a:r>
            <a:endParaRPr lang="en-US" sz="2400" b="1" dirty="0">
              <a:solidFill>
                <a:srgbClr val="FFFFFF"/>
              </a:solidFill>
              <a:effectLst>
                <a:glow rad="152400">
                  <a:srgbClr val="000000">
                    <a:alpha val="97000"/>
                  </a:srgbClr>
                </a:glow>
              </a:effectLst>
            </a:endParaRPr>
          </a:p>
        </p:txBody>
      </p:sp>
      <p:pic>
        <p:nvPicPr>
          <p:cNvPr id="38605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868863"/>
            <a:ext cx="23907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6660232" y="4800600"/>
            <a:ext cx="2667000" cy="2057400"/>
          </a:xfrm>
          <a:ln>
            <a:miter lim="800000"/>
            <a:headEnd/>
            <a:tailEnd/>
          </a:ln>
          <a:effectLst>
            <a:outerShdw blurRad="63500" dist="35921" dir="2700000" algn="ctr" rotWithShape="0">
              <a:srgbClr val="000000">
                <a:alpha val="74998"/>
              </a:srgbClr>
            </a:outerShdw>
          </a:effectLst>
          <a:extLst/>
        </p:spPr>
        <p:txBody>
          <a:bodyPr/>
          <a:lstStyle/>
          <a:p>
            <a:pPr eaLnBrk="1" hangingPunct="1">
              <a:defRPr/>
            </a:pPr>
            <a:r>
              <a:rPr lang="en-US" sz="2800" i="1" dirty="0" smtClean="0">
                <a:solidFill>
                  <a:srgbClr val="FFFF99"/>
                </a:solidFill>
                <a:effectLst>
                  <a:glow rad="266700">
                    <a:schemeClr val="bg1">
                      <a:alpha val="75000"/>
                    </a:schemeClr>
                  </a:glow>
                </a:effectLst>
                <a:latin typeface="Arial"/>
                <a:cs typeface="Arial"/>
              </a:rPr>
              <a:t> Griffith </a:t>
            </a:r>
            <a:r>
              <a:rPr lang="en-US" sz="2800" i="1" dirty="0" err="1" smtClean="0">
                <a:solidFill>
                  <a:srgbClr val="FFFF99"/>
                </a:solidFill>
                <a:effectLst>
                  <a:glow rad="266700">
                    <a:schemeClr val="bg1">
                      <a:alpha val="75000"/>
                    </a:schemeClr>
                  </a:glow>
                </a:effectLst>
                <a:latin typeface="Arial"/>
                <a:cs typeface="Arial"/>
              </a:rPr>
              <a:t>kikru</a:t>
            </a:r>
            <a:r>
              <a:rPr lang="en-US" sz="2800" i="1" dirty="0" smtClean="0">
                <a:solidFill>
                  <a:srgbClr val="FFFF99"/>
                </a:solidFill>
                <a:effectLst>
                  <a:glow rad="266700">
                    <a:schemeClr val="bg1">
                      <a:alpha val="75000"/>
                    </a:schemeClr>
                  </a:glow>
                </a:effectLst>
                <a:latin typeface="Arial"/>
                <a:cs typeface="Arial"/>
              </a:rPr>
              <a:t/>
            </a:r>
            <a:br>
              <a:rPr lang="en-US" sz="2800" i="1" dirty="0" smtClean="0">
                <a:solidFill>
                  <a:srgbClr val="FFFF99"/>
                </a:solidFill>
                <a:effectLst>
                  <a:glow rad="266700">
                    <a:schemeClr val="bg1">
                      <a:alpha val="75000"/>
                    </a:schemeClr>
                  </a:glow>
                </a:effectLst>
                <a:latin typeface="Arial"/>
                <a:cs typeface="Arial"/>
              </a:rPr>
            </a:br>
            <a:r>
              <a:rPr lang="en-US" sz="2800" i="1" dirty="0" err="1" smtClean="0">
                <a:solidFill>
                  <a:srgbClr val="FFFF99"/>
                </a:solidFill>
                <a:effectLst>
                  <a:glow rad="266700">
                    <a:schemeClr val="bg1">
                      <a:alpha val="75000"/>
                    </a:schemeClr>
                  </a:glow>
                </a:effectLst>
                <a:latin typeface="Arial"/>
                <a:cs typeface="Arial"/>
              </a:rPr>
              <a:t>Riide</a:t>
            </a:r>
            <a:r>
              <a:rPr lang="en-US" sz="2800" i="1" dirty="0" smtClean="0">
                <a:solidFill>
                  <a:srgbClr val="FFFF99"/>
                </a:solidFill>
                <a:effectLst>
                  <a:glow rad="266700">
                    <a:schemeClr val="bg1">
                      <a:alpha val="75000"/>
                    </a:schemeClr>
                  </a:glow>
                </a:effectLst>
                <a:latin typeface="Arial"/>
                <a:cs typeface="Arial"/>
              </a:rPr>
              <a:t> 2012</a:t>
            </a:r>
            <a:endParaRPr lang="en-US" dirty="0" smtClean="0">
              <a:solidFill>
                <a:srgbClr val="FFFF99"/>
              </a:solidFill>
              <a:effectLst>
                <a:glow rad="266700">
                  <a:schemeClr val="bg1">
                    <a:alpha val="75000"/>
                  </a:schemeClr>
                </a:glow>
              </a:effectLst>
              <a:latin typeface="Arial"/>
              <a:cs typeface="Arial"/>
            </a:endParaRPr>
          </a:p>
        </p:txBody>
      </p:sp>
      <p:sp>
        <p:nvSpPr>
          <p:cNvPr id="355332" name="Text Box 4"/>
          <p:cNvSpPr txBox="1">
            <a:spLocks noChangeArrowheads="1"/>
          </p:cNvSpPr>
          <p:nvPr/>
        </p:nvSpPr>
        <p:spPr bwMode="auto">
          <a:xfrm>
            <a:off x="4716016" y="5025950"/>
            <a:ext cx="2262834"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Susan</a:t>
            </a:r>
            <a:endParaRPr lang="en-US" sz="4000" b="1" dirty="0">
              <a:solidFill>
                <a:srgbClr val="FFFF99"/>
              </a:solidFill>
              <a:effectLst>
                <a:glow rad="266700">
                  <a:srgbClr val="000000">
                    <a:alpha val="75000"/>
                  </a:srgbClr>
                </a:glow>
              </a:effectLst>
              <a:latin typeface="Arial"/>
              <a:cs typeface="Arial"/>
            </a:endParaRPr>
          </a:p>
        </p:txBody>
      </p:sp>
      <p:sp>
        <p:nvSpPr>
          <p:cNvPr id="355333" name="Text Box 5"/>
          <p:cNvSpPr txBox="1">
            <a:spLocks noChangeArrowheads="1"/>
          </p:cNvSpPr>
          <p:nvPr/>
        </p:nvSpPr>
        <p:spPr bwMode="auto">
          <a:xfrm>
            <a:off x="3189655" y="-27384"/>
            <a:ext cx="2916446"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Stephen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23</a:t>
            </a:r>
            <a:endParaRPr lang="en-US" sz="4000" b="1" dirty="0">
              <a:solidFill>
                <a:srgbClr val="FFFF99"/>
              </a:solidFill>
              <a:effectLst>
                <a:glow rad="266700">
                  <a:srgbClr val="000000">
                    <a:alpha val="75000"/>
                  </a:srgbClr>
                </a:glow>
              </a:effectLst>
              <a:latin typeface="Arial"/>
              <a:cs typeface="Arial"/>
            </a:endParaRPr>
          </a:p>
        </p:txBody>
      </p:sp>
      <p:sp>
        <p:nvSpPr>
          <p:cNvPr id="355334" name="Text Box 6"/>
          <p:cNvSpPr txBox="1">
            <a:spLocks noChangeArrowheads="1"/>
          </p:cNvSpPr>
          <p:nvPr/>
        </p:nvSpPr>
        <p:spPr bwMode="auto">
          <a:xfrm>
            <a:off x="6501285" y="18489"/>
            <a:ext cx="1838815"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John</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20</a:t>
            </a:r>
            <a:endParaRPr lang="en-US" sz="4000" b="1" dirty="0">
              <a:solidFill>
                <a:srgbClr val="FFFF99"/>
              </a:solidFill>
              <a:effectLst>
                <a:glow rad="266700">
                  <a:srgbClr val="000000">
                    <a:alpha val="75000"/>
                  </a:srgbClr>
                </a:glow>
              </a:effectLst>
              <a:latin typeface="Arial"/>
              <a:cs typeface="Arial"/>
            </a:endParaRPr>
          </a:p>
        </p:txBody>
      </p:sp>
      <p:sp>
        <p:nvSpPr>
          <p:cNvPr id="355335" name="Text Box 7"/>
          <p:cNvSpPr txBox="1">
            <a:spLocks noChangeArrowheads="1"/>
          </p:cNvSpPr>
          <p:nvPr/>
        </p:nvSpPr>
        <p:spPr bwMode="auto">
          <a:xfrm>
            <a:off x="1052361" y="-53519"/>
            <a:ext cx="1646417"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eaLnBrk="1" hangingPunct="1">
              <a:defRPr/>
            </a:pPr>
            <a:r>
              <a:rPr lang="en-US" sz="5400" b="1" dirty="0">
                <a:solidFill>
                  <a:srgbClr val="FFFF99"/>
                </a:solidFill>
                <a:effectLst>
                  <a:glow rad="266700">
                    <a:srgbClr val="000000">
                      <a:alpha val="75000"/>
                    </a:srgbClr>
                  </a:glow>
                </a:effectLst>
                <a:latin typeface="Arial"/>
                <a:cs typeface="Arial"/>
              </a:rPr>
              <a:t>Kurt</a:t>
            </a:r>
            <a:br>
              <a:rPr lang="en-US" sz="5400" b="1" dirty="0">
                <a:solidFill>
                  <a:srgbClr val="FFFF99"/>
                </a:solidFill>
                <a:effectLst>
                  <a:glow rad="266700">
                    <a:srgbClr val="000000">
                      <a:alpha val="75000"/>
                    </a:srgbClr>
                  </a:glow>
                </a:effectLst>
                <a:latin typeface="Arial"/>
                <a:cs typeface="Arial"/>
              </a:rPr>
            </a:br>
            <a:r>
              <a:rPr lang="en-US" sz="5400" b="1" dirty="0">
                <a:solidFill>
                  <a:srgbClr val="FFFF99"/>
                </a:solidFill>
                <a:effectLst>
                  <a:glow rad="266700">
                    <a:srgbClr val="000000">
                      <a:alpha val="75000"/>
                    </a:srgbClr>
                  </a:glow>
                </a:effectLst>
                <a:latin typeface="Arial"/>
                <a:cs typeface="Arial"/>
              </a:rPr>
              <a:t>26</a:t>
            </a:r>
            <a:endParaRPr lang="en-US" sz="4000" b="1" dirty="0">
              <a:solidFill>
                <a:srgbClr val="FFFF99"/>
              </a:solidFill>
              <a:effectLst>
                <a:glow rad="266700">
                  <a:srgbClr val="000000">
                    <a:alpha val="75000"/>
                  </a:srgbClr>
                </a:glow>
              </a:effectLst>
              <a:latin typeface="Arial"/>
              <a:cs typeface="Arial"/>
            </a:endParaRPr>
          </a:p>
        </p:txBody>
      </p:sp>
      <p:sp>
        <p:nvSpPr>
          <p:cNvPr id="355336" name="Text Box 8"/>
          <p:cNvSpPr txBox="1">
            <a:spLocks noChangeArrowheads="1"/>
          </p:cNvSpPr>
          <p:nvPr/>
        </p:nvSpPr>
        <p:spPr bwMode="auto">
          <a:xfrm>
            <a:off x="2843808" y="5025950"/>
            <a:ext cx="1647431"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eaLnBrk="1" hangingPunct="1">
              <a:defRPr/>
            </a:pPr>
            <a:r>
              <a:rPr lang="en-US" sz="5400" b="1" dirty="0">
                <a:solidFill>
                  <a:srgbClr val="FFFF99"/>
                </a:solidFill>
                <a:effectLst>
                  <a:glow rad="266700">
                    <a:srgbClr val="000000">
                      <a:alpha val="75000"/>
                    </a:srgbClr>
                  </a:glow>
                </a:effectLst>
                <a:latin typeface="Arial"/>
                <a:cs typeface="Arial"/>
              </a:rPr>
              <a:t>Rick</a:t>
            </a:r>
            <a:endParaRPr lang="en-US" sz="4000" b="1" dirty="0">
              <a:solidFill>
                <a:srgbClr val="FFFF99"/>
              </a:solidFill>
              <a:effectLst>
                <a:glow rad="266700">
                  <a:srgbClr val="000000">
                    <a:alpha val="75000"/>
                  </a:srgbClr>
                </a:glow>
              </a:effectLst>
              <a:latin typeface="Arial"/>
              <a:cs typeface="Arial"/>
            </a:endParaRPr>
          </a:p>
        </p:txBody>
      </p: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a:cs typeface="Arial"/>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88098" name="Group 5"/>
          <p:cNvGrpSpPr>
            <a:grpSpLocks/>
          </p:cNvGrpSpPr>
          <p:nvPr/>
        </p:nvGrpSpPr>
        <p:grpSpPr bwMode="auto">
          <a:xfrm>
            <a:off x="76200" y="1524000"/>
            <a:ext cx="3429000" cy="5126038"/>
            <a:chOff x="1109" y="144"/>
            <a:chExt cx="3355" cy="3901"/>
          </a:xfrm>
        </p:grpSpPr>
        <p:pic>
          <p:nvPicPr>
            <p:cNvPr id="388102"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t="25151" b="23875"/>
            <a:stretch>
              <a:fillRect/>
            </a:stretch>
          </p:blipFill>
          <p:spPr bwMode="auto">
            <a:xfrm>
              <a:off x="1109" y="144"/>
              <a:ext cx="3355"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3" name="Picture 4" descr="MIDGI004"/>
            <p:cNvPicPr>
              <a:picLocks noChangeAspect="1" noChangeArrowheads="1"/>
            </p:cNvPicPr>
            <p:nvPr/>
          </p:nvPicPr>
          <p:blipFill>
            <a:blip r:embed="rId3">
              <a:extLst>
                <a:ext uri="{28A0092B-C50C-407E-A947-70E740481C1C}">
                  <a14:useLocalDpi xmlns:a14="http://schemas.microsoft.com/office/drawing/2010/main" val="0"/>
                </a:ext>
              </a:extLst>
            </a:blip>
            <a:srcRect t="75723" b="2580"/>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0" name="Picture 6"/>
          <p:cNvPicPr>
            <a:picLocks noChangeAspect="1" noChangeArrowheads="1"/>
          </p:cNvPicPr>
          <p:nvPr/>
        </p:nvPicPr>
        <p:blipFill>
          <a:blip r:embed="rId4">
            <a:extLst>
              <a:ext uri="{28A0092B-C50C-407E-A947-70E740481C1C}">
                <a14:useLocalDpi xmlns:a14="http://schemas.microsoft.com/office/drawing/2010/main" val="0"/>
              </a:ext>
            </a:extLst>
          </a:blip>
          <a:srcRect t="1352" b="1352"/>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FFFF"/>
                </a:solidFill>
                <a:latin typeface="Arial Black"/>
                <a:ea typeface="Arial Black"/>
                <a:cs typeface="Arial Black"/>
              </a:rPr>
              <a:t>Uko mharhii: hanie piephi kemakecii!</a:t>
            </a:r>
          </a:p>
        </p:txBody>
      </p:sp>
      <p:sp>
        <p:nvSpPr>
          <p:cNvPr id="388101" name="Title 1"/>
          <p:cNvSpPr>
            <a:spLocks noGrp="1"/>
          </p:cNvSpPr>
          <p:nvPr>
            <p:ph type="title" idx="4294967295"/>
          </p:nvPr>
        </p:nvSpPr>
        <p:spPr/>
        <p:txBody>
          <a:bodyPr/>
          <a:lstStyle/>
          <a:p>
            <a:r>
              <a:rPr lang="en-US">
                <a:latin typeface="Arial" charset="0"/>
                <a:ea typeface="Osaka" charset="0"/>
                <a:cs typeface="Osaka" charset="0"/>
              </a:rPr>
              <a:t>Our Course Goal</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a:ln>
            <a:miter lim="800000"/>
            <a:headEnd/>
            <a:tailEnd/>
          </a:ln>
          <a:effectLst>
            <a:outerShdw blurRad="38100" dist="38099" dir="2700000" algn="ctr" rotWithShape="0">
              <a:schemeClr val="bg2">
                <a:alpha val="99962"/>
              </a:schemeClr>
            </a:outerShdw>
          </a:effectLst>
          <a:extLst/>
        </p:spPr>
        <p:txBody>
          <a:bodyPr/>
          <a:lstStyle/>
          <a:p>
            <a:pPr eaLnBrk="1" hangingPunct="1">
              <a:defRPr/>
            </a:pPr>
            <a:r>
              <a:rPr lang="en-US" dirty="0" smtClean="0">
                <a:solidFill>
                  <a:srgbClr val="FFFFFF"/>
                </a:solidFill>
                <a:effectLst>
                  <a:glow rad="177800">
                    <a:srgbClr val="000000"/>
                  </a:glow>
                </a:effectLst>
              </a:rPr>
              <a:t>Pethavoketuoko</a:t>
            </a:r>
            <a:endParaRPr lang="en-US" dirty="0">
              <a:solidFill>
                <a:srgbClr val="FFFFFF"/>
              </a:solidFill>
              <a:effectLst>
                <a:glow rad="177800">
                  <a:srgbClr val="000000"/>
                </a:glow>
              </a:effectLst>
            </a:endParaRPr>
          </a:p>
        </p:txBody>
      </p:sp>
      <p:sp>
        <p:nvSpPr>
          <p:cNvPr id="39014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607689"/>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chemeClr val="hlink"/>
              </a:buClr>
              <a:buSzPct val="80000"/>
              <a:buFont typeface="Wingdings" charset="0"/>
              <a:buNone/>
              <a:defRPr/>
            </a:pPr>
            <a:r>
              <a:rPr lang="en-US" sz="2800" b="1" dirty="0" err="1" smtClean="0">
                <a:solidFill>
                  <a:srgbClr val="FFFFFF"/>
                </a:solidFill>
                <a:effectLst>
                  <a:glow rad="177800">
                    <a:srgbClr val="000000"/>
                  </a:glow>
                </a:effectLst>
                <a:ea typeface="Osaka" charset="0"/>
                <a:cs typeface="Osaka" charset="0"/>
              </a:rPr>
              <a:t>Kikemhiedi</a:t>
            </a:r>
            <a:r>
              <a:rPr lang="en-US" sz="2800" b="1" dirty="0" smtClean="0">
                <a:solidFill>
                  <a:srgbClr val="FFFFFF"/>
                </a:solidFill>
                <a:effectLst>
                  <a:glow rad="177800">
                    <a:srgbClr val="000000"/>
                  </a:glow>
                </a:effectLst>
                <a:ea typeface="Osaka" charset="0"/>
                <a:cs typeface="Osaka" charset="0"/>
              </a:rPr>
              <a:t> u </a:t>
            </a:r>
            <a:r>
              <a:rPr lang="en-US" sz="2800" b="1" dirty="0" err="1" smtClean="0">
                <a:solidFill>
                  <a:srgbClr val="FFFFFF"/>
                </a:solidFill>
                <a:effectLst>
                  <a:glow rad="177800">
                    <a:srgbClr val="000000"/>
                  </a:glow>
                </a:effectLst>
                <a:ea typeface="Osaka" charset="0"/>
                <a:cs typeface="Osaka" charset="0"/>
              </a:rPr>
              <a:t>diekepuko</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puo</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sie</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puo</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di</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chiivotuoshikecii</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sedeu</a:t>
            </a:r>
            <a:r>
              <a:rPr lang="en-US" sz="2800" b="1" dirty="0" smtClean="0">
                <a:solidFill>
                  <a:srgbClr val="FFFFFF"/>
                </a:solidFill>
                <a:effectLst>
                  <a:glow rad="177800">
                    <a:srgbClr val="000000"/>
                  </a:glow>
                </a:effectLst>
                <a:ea typeface="Osaka" charset="0"/>
                <a:cs typeface="Osaka" charset="0"/>
              </a:rPr>
              <a:t> nu</a:t>
            </a:r>
          </a:p>
          <a:p>
            <a:pPr lvl="1" eaLnBrk="1" hangingPunct="1">
              <a:lnSpc>
                <a:spcPct val="90000"/>
              </a:lnSpc>
              <a:spcBef>
                <a:spcPct val="20000"/>
              </a:spcBef>
              <a:buClr>
                <a:schemeClr val="folHlink"/>
              </a:buClr>
              <a:buSzPct val="80000"/>
              <a:buFont typeface="Wingdings" charset="0"/>
              <a:buChar char="l"/>
              <a:defRPr/>
            </a:pPr>
            <a:r>
              <a:rPr lang="en-US" sz="2400" b="1" dirty="0" smtClean="0">
                <a:solidFill>
                  <a:srgbClr val="FFFFFF"/>
                </a:solidFill>
                <a:effectLst>
                  <a:glow rad="177800">
                    <a:srgbClr val="000000"/>
                  </a:glow>
                </a:effectLst>
                <a:ea typeface="Osaka" charset="0"/>
                <a:cs typeface="+mn-cs"/>
              </a:rPr>
              <a:t>Ketholeshii </a:t>
            </a:r>
            <a:r>
              <a:rPr lang="en-US" sz="2400" b="1" dirty="0" err="1" smtClean="0">
                <a:solidFill>
                  <a:srgbClr val="FFFFFF"/>
                </a:solidFill>
                <a:effectLst>
                  <a:glow rad="177800">
                    <a:srgbClr val="000000"/>
                  </a:glow>
                </a:effectLst>
                <a:ea typeface="Osaka" charset="0"/>
                <a:cs typeface="+mn-cs"/>
              </a:rPr>
              <a:t>dieko</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vatsa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pedikeshii</a:t>
            </a:r>
            <a:r>
              <a:rPr lang="en-US" sz="2400" b="1" dirty="0" smtClean="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smtClean="0">
                <a:solidFill>
                  <a:srgbClr val="FFFFFF"/>
                </a:solidFill>
                <a:effectLst>
                  <a:glow rad="177800">
                    <a:srgbClr val="000000"/>
                  </a:glow>
                </a:effectLst>
                <a:ea typeface="Osaka" charset="0"/>
                <a:cs typeface="+mn-cs"/>
              </a:rPr>
              <a:t>Diekepuzho </a:t>
            </a:r>
            <a:r>
              <a:rPr lang="en-US" sz="2400" b="1" dirty="0" err="1" smtClean="0">
                <a:solidFill>
                  <a:srgbClr val="FFFFFF"/>
                </a:solidFill>
                <a:effectLst>
                  <a:glow rad="177800">
                    <a:srgbClr val="000000"/>
                  </a:glow>
                </a:effectLst>
                <a:ea typeface="Osaka" charset="0"/>
                <a:cs typeface="+mn-cs"/>
              </a:rPr>
              <a:t>rhi</a:t>
            </a:r>
            <a:r>
              <a:rPr lang="en-US" sz="2400" b="1" dirty="0" smtClean="0">
                <a:solidFill>
                  <a:srgbClr val="FFFFFF"/>
                </a:solidFill>
                <a:effectLst>
                  <a:glow rad="177800">
                    <a:srgbClr val="000000"/>
                  </a:glow>
                </a:effectLst>
                <a:ea typeface="Osaka" charset="0"/>
                <a:cs typeface="+mn-cs"/>
              </a:rPr>
              <a:t>-u </a:t>
            </a:r>
            <a:r>
              <a:rPr lang="en-US" sz="2400" b="1" dirty="0" err="1" smtClean="0">
                <a:solidFill>
                  <a:srgbClr val="FFFFFF"/>
                </a:solidFill>
                <a:effectLst>
                  <a:glow rad="177800">
                    <a:srgbClr val="000000"/>
                  </a:glow>
                </a:effectLst>
                <a:ea typeface="Osaka" charset="0"/>
                <a:cs typeface="+mn-cs"/>
              </a:rPr>
              <a:t>sikelie</a:t>
            </a:r>
            <a:r>
              <a:rPr lang="en-US" sz="2400" b="1" dirty="0" smtClean="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smtClean="0">
                <a:solidFill>
                  <a:srgbClr val="FFFFFF"/>
                </a:solidFill>
                <a:effectLst>
                  <a:glow rad="177800">
                    <a:srgbClr val="000000"/>
                  </a:glow>
                </a:effectLst>
                <a:ea typeface="Osaka" charset="0"/>
                <a:cs typeface="+mn-cs"/>
              </a:rPr>
              <a:t>Die </a:t>
            </a:r>
            <a:r>
              <a:rPr lang="en-US" sz="2400" b="1" dirty="0" err="1" smtClean="0">
                <a:solidFill>
                  <a:srgbClr val="FFFFFF"/>
                </a:solidFill>
                <a:effectLst>
                  <a:glow rad="177800">
                    <a:srgbClr val="000000"/>
                  </a:glow>
                </a:effectLst>
                <a:ea typeface="Osaka" charset="0"/>
                <a:cs typeface="+mn-cs"/>
              </a:rPr>
              <a:t>kemeyieko</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pieparkecii</a:t>
            </a:r>
            <a:r>
              <a:rPr lang="en-US" sz="2400" b="1" dirty="0" smtClean="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mn-cs"/>
              </a:rPr>
              <a:t>Kele</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kekreikropuo</a:t>
            </a:r>
            <a:r>
              <a:rPr lang="en-US" sz="2400" b="1" dirty="0" smtClean="0">
                <a:solidFill>
                  <a:srgbClr val="FFFFFF"/>
                </a:solidFill>
                <a:effectLst>
                  <a:glow rad="177800">
                    <a:srgbClr val="000000"/>
                  </a:glow>
                </a:effectLst>
                <a:ea typeface="Osaka" charset="0"/>
                <a:cs typeface="+mn-cs"/>
              </a:rPr>
              <a:t> se </a:t>
            </a:r>
            <a:r>
              <a:rPr lang="en-US" sz="2400" b="1" dirty="0" err="1" smtClean="0">
                <a:solidFill>
                  <a:srgbClr val="FFFFFF"/>
                </a:solidFill>
                <a:effectLst>
                  <a:glow rad="177800">
                    <a:srgbClr val="000000"/>
                  </a:glow>
                </a:effectLst>
                <a:ea typeface="Osaka" charset="0"/>
                <a:cs typeface="+mn-cs"/>
              </a:rPr>
              <a:t>di</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kekhrohikecii</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ubu</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kedipuo</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chiimorosuo</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ga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thedze</a:t>
            </a:r>
            <a:r>
              <a:rPr lang="en-US" sz="2400" b="1" dirty="0" smtClean="0">
                <a:solidFill>
                  <a:srgbClr val="FFFFFF"/>
                </a:solidFill>
                <a:effectLst>
                  <a:glow rad="177800">
                    <a:srgbClr val="000000"/>
                  </a:glow>
                </a:effectLst>
                <a:ea typeface="Osaka" charset="0"/>
                <a:cs typeface="+mn-cs"/>
              </a:rPr>
              <a:t> se </a:t>
            </a:r>
            <a:r>
              <a:rPr lang="en-US" sz="2400" b="1" dirty="0" err="1" smtClean="0">
                <a:solidFill>
                  <a:srgbClr val="FFFFFF"/>
                </a:solidFill>
                <a:effectLst>
                  <a:glow rad="177800">
                    <a:srgbClr val="000000"/>
                  </a:glow>
                </a:effectLst>
                <a:ea typeface="Osaka" charset="0"/>
                <a:cs typeface="+mn-cs"/>
              </a:rPr>
              <a:t>vatsa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pedikecii</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tsieteiu</a:t>
            </a:r>
            <a:r>
              <a:rPr lang="en-US" sz="2400" b="1" dirty="0" smtClean="0">
                <a:solidFill>
                  <a:srgbClr val="FFFFFF"/>
                </a:solidFill>
                <a:effectLst>
                  <a:glow rad="177800">
                    <a:srgbClr val="000000"/>
                  </a:glow>
                </a:effectLst>
                <a:ea typeface="Osaka" charset="0"/>
                <a:cs typeface="+mn-cs"/>
              </a:rPr>
              <a:t> nu </a:t>
            </a:r>
            <a:r>
              <a:rPr lang="en-US" sz="2400" b="1" dirty="0" err="1" smtClean="0">
                <a:solidFill>
                  <a:srgbClr val="FFFFFF"/>
                </a:solidFill>
                <a:effectLst>
                  <a:glow rad="177800">
                    <a:srgbClr val="000000"/>
                  </a:glow>
                </a:effectLst>
                <a:ea typeface="Osaka" charset="0"/>
                <a:cs typeface="+mn-cs"/>
              </a:rPr>
              <a:t>ula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kedipuo</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pu</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ga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ga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Sedeu</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theladieko</a:t>
            </a:r>
            <a:r>
              <a:rPr lang="en-US" sz="2400" b="1" dirty="0" smtClean="0">
                <a:solidFill>
                  <a:srgbClr val="FFFFFF"/>
                </a:solidFill>
                <a:effectLst>
                  <a:glow rad="177800">
                    <a:srgbClr val="000000"/>
                  </a:glow>
                </a:effectLst>
                <a:ea typeface="Osaka" charset="0"/>
                <a:cs typeface="+mn-cs"/>
              </a:rPr>
              <a:t>),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mn-cs"/>
              </a:rPr>
              <a:t>Kethu</a:t>
            </a:r>
            <a:r>
              <a:rPr lang="en-US" sz="2400" b="1" dirty="0" smtClean="0">
                <a:solidFill>
                  <a:srgbClr val="FFFFFF"/>
                </a:solidFill>
                <a:effectLst>
                  <a:glow rad="177800">
                    <a:srgbClr val="000000"/>
                  </a:glow>
                </a:effectLst>
                <a:ea typeface="Osaka" charset="0"/>
                <a:cs typeface="+mn-cs"/>
              </a:rPr>
              <a:t> nu, mu </a:t>
            </a:r>
          </a:p>
          <a:p>
            <a:pPr lvl="1" eaLnBrk="1" hangingPunct="1">
              <a:lnSpc>
                <a:spcPct val="90000"/>
              </a:lnSpc>
              <a:spcBef>
                <a:spcPct val="20000"/>
              </a:spcBef>
              <a:buClr>
                <a:schemeClr val="folHlink"/>
              </a:buClr>
              <a:buSzPct val="80000"/>
              <a:buFont typeface="Wingdings" charset="0"/>
              <a:buChar char="l"/>
              <a:defRPr/>
            </a:pPr>
            <a:r>
              <a:rPr lang="en-US" sz="2400" b="1" dirty="0" err="1" smtClean="0">
                <a:solidFill>
                  <a:srgbClr val="FFFFFF"/>
                </a:solidFill>
                <a:effectLst>
                  <a:glow rad="177800">
                    <a:srgbClr val="000000"/>
                  </a:glow>
                </a:effectLst>
                <a:ea typeface="Osaka" charset="0"/>
                <a:cs typeface="+mn-cs"/>
              </a:rPr>
              <a:t>Va</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kenie</a:t>
            </a:r>
            <a:r>
              <a:rPr lang="en-US" sz="2400" b="1" dirty="0" smtClean="0">
                <a:solidFill>
                  <a:srgbClr val="FFFFFF"/>
                </a:solidFill>
                <a:effectLst>
                  <a:glow rad="177800">
                    <a:srgbClr val="000000"/>
                  </a:glow>
                </a:effectLst>
                <a:ea typeface="Osaka" charset="0"/>
                <a:cs typeface="+mn-cs"/>
              </a:rPr>
              <a:t> class nu </a:t>
            </a:r>
            <a:r>
              <a:rPr lang="en-US" sz="2400" b="1" dirty="0" err="1" smtClean="0">
                <a:solidFill>
                  <a:srgbClr val="FFFFFF"/>
                </a:solidFill>
                <a:effectLst>
                  <a:glow rad="177800">
                    <a:srgbClr val="000000"/>
                  </a:glow>
                </a:effectLst>
                <a:ea typeface="Osaka" charset="0"/>
                <a:cs typeface="+mn-cs"/>
              </a:rPr>
              <a:t>diepu</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tuo</a:t>
            </a:r>
            <a:r>
              <a:rPr lang="en-US" sz="2400" b="1" dirty="0" smtClean="0">
                <a:solidFill>
                  <a:srgbClr val="FFFFFF"/>
                </a:solidFill>
                <a:effectLst>
                  <a:glow rad="177800">
                    <a:srgbClr val="000000"/>
                  </a:glow>
                </a:effectLst>
                <a:ea typeface="Osaka" charset="0"/>
                <a:cs typeface="+mn-cs"/>
              </a:rPr>
              <a:t> mu </a:t>
            </a:r>
            <a:r>
              <a:rPr lang="en-US" sz="2400" b="1" dirty="0" err="1" smtClean="0">
                <a:solidFill>
                  <a:srgbClr val="FFFFFF"/>
                </a:solidFill>
                <a:effectLst>
                  <a:glow rad="177800">
                    <a:srgbClr val="000000"/>
                  </a:glow>
                </a:effectLst>
                <a:ea typeface="Osaka" charset="0"/>
                <a:cs typeface="+mn-cs"/>
              </a:rPr>
              <a:t>diekepu</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kekrei</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kenie</a:t>
            </a:r>
            <a:r>
              <a:rPr lang="en-US" sz="2400" b="1" dirty="0" smtClean="0">
                <a:solidFill>
                  <a:srgbClr val="FFFFFF"/>
                </a:solidFill>
                <a:effectLst>
                  <a:glow rad="177800">
                    <a:srgbClr val="000000"/>
                  </a:glow>
                </a:effectLst>
                <a:ea typeface="Osaka" charset="0"/>
                <a:cs typeface="+mn-cs"/>
              </a:rPr>
              <a:t> </a:t>
            </a:r>
            <a:r>
              <a:rPr lang="en-US" sz="2400" b="1" dirty="0" err="1" smtClean="0">
                <a:solidFill>
                  <a:srgbClr val="FFFFFF"/>
                </a:solidFill>
                <a:effectLst>
                  <a:glow rad="177800">
                    <a:srgbClr val="000000"/>
                  </a:glow>
                </a:effectLst>
                <a:ea typeface="Osaka" charset="0"/>
                <a:cs typeface="+mn-cs"/>
              </a:rPr>
              <a:t>sa</a:t>
            </a:r>
            <a:r>
              <a:rPr lang="en-US" sz="2400" b="1" dirty="0" smtClean="0">
                <a:solidFill>
                  <a:srgbClr val="FFFFFF"/>
                </a:solidFill>
                <a:effectLst>
                  <a:glow rad="177800">
                    <a:srgbClr val="000000"/>
                  </a:glow>
                </a:effectLst>
                <a:ea typeface="Osaka" charset="0"/>
                <a:cs typeface="+mn-cs"/>
              </a:rPr>
              <a:t>.</a:t>
            </a:r>
          </a:p>
          <a:p>
            <a:pPr eaLnBrk="1" hangingPunct="1">
              <a:lnSpc>
                <a:spcPct val="90000"/>
              </a:lnSpc>
              <a:spcBef>
                <a:spcPct val="20000"/>
              </a:spcBef>
              <a:buClr>
                <a:schemeClr val="hlink"/>
              </a:buClr>
              <a:buSzPct val="80000"/>
              <a:buFont typeface="Wingdings" charset="0"/>
              <a:buNone/>
              <a:defRPr/>
            </a:pPr>
            <a:r>
              <a:rPr lang="en-US" sz="2800" b="1" dirty="0" err="1" smtClean="0">
                <a:solidFill>
                  <a:srgbClr val="FFFFFF"/>
                </a:solidFill>
                <a:effectLst>
                  <a:glow rad="177800">
                    <a:srgbClr val="000000"/>
                  </a:glow>
                </a:effectLst>
                <a:ea typeface="Osaka" charset="0"/>
                <a:cs typeface="Osaka" charset="0"/>
              </a:rPr>
              <a:t>Teitsei</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kepra</a:t>
            </a:r>
            <a:r>
              <a:rPr lang="en-US" sz="2800" b="1" dirty="0" smtClean="0">
                <a:solidFill>
                  <a:srgbClr val="FFFFFF"/>
                </a:solidFill>
                <a:effectLst>
                  <a:glow rad="177800">
                    <a:srgbClr val="000000"/>
                  </a:glow>
                </a:effectLst>
                <a:ea typeface="Osaka" charset="0"/>
                <a:cs typeface="Osaka" charset="0"/>
              </a:rPr>
              <a:t> mu </a:t>
            </a:r>
            <a:r>
              <a:rPr lang="en-US" sz="2800" b="1" dirty="0" err="1" smtClean="0">
                <a:solidFill>
                  <a:srgbClr val="FFFFFF"/>
                </a:solidFill>
                <a:effectLst>
                  <a:glow rad="177800">
                    <a:srgbClr val="000000"/>
                  </a:glow>
                </a:effectLst>
                <a:ea typeface="Osaka" charset="0"/>
                <a:cs typeface="Osaka" charset="0"/>
              </a:rPr>
              <a:t>kemeyie</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teisozhako</a:t>
            </a:r>
            <a:r>
              <a:rPr lang="en-US" sz="2800" b="1" dirty="0" smtClean="0">
                <a:solidFill>
                  <a:srgbClr val="FFFFFF"/>
                </a:solidFill>
                <a:effectLst>
                  <a:glow rad="177800">
                    <a:srgbClr val="000000"/>
                  </a:glow>
                </a:effectLst>
                <a:ea typeface="Osaka" charset="0"/>
                <a:cs typeface="Osaka" charset="0"/>
              </a:rPr>
              <a:t> nu </a:t>
            </a:r>
            <a:r>
              <a:rPr lang="en-US" sz="2800" b="1" dirty="0" err="1" smtClean="0">
                <a:solidFill>
                  <a:srgbClr val="FFFFFF"/>
                </a:solidFill>
                <a:effectLst>
                  <a:glow rad="177800">
                    <a:srgbClr val="000000"/>
                  </a:glow>
                </a:effectLst>
                <a:ea typeface="Osaka" charset="0"/>
                <a:cs typeface="Osaka" charset="0"/>
              </a:rPr>
              <a:t>diekepu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thedze</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kepu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morosuo</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kropuo</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mialei</a:t>
            </a:r>
            <a:r>
              <a:rPr lang="en-US" sz="2800" b="1" dirty="0" smtClean="0">
                <a:solidFill>
                  <a:srgbClr val="FFFFFF"/>
                </a:solidFill>
                <a:effectLst>
                  <a:glow rad="177800">
                    <a:srgbClr val="000000"/>
                  </a:glow>
                </a:effectLst>
                <a:ea typeface="Osaka" charset="0"/>
                <a:cs typeface="Osaka" charset="0"/>
              </a:rPr>
              <a:t>-u </a:t>
            </a:r>
            <a:r>
              <a:rPr lang="en-US" sz="2800" b="1" dirty="0" err="1" smtClean="0">
                <a:solidFill>
                  <a:srgbClr val="FFFFFF"/>
                </a:solidFill>
                <a:effectLst>
                  <a:glow rad="177800">
                    <a:srgbClr val="000000"/>
                  </a:glow>
                </a:effectLst>
                <a:ea typeface="Osaka" charset="0"/>
                <a:cs typeface="Osaka" charset="0"/>
              </a:rPr>
              <a:t>diepu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kelakeliedze</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kerikecii</a:t>
            </a:r>
            <a:r>
              <a:rPr lang="en-US" sz="2800" b="1" dirty="0" smtClean="0">
                <a:solidFill>
                  <a:srgbClr val="FFFFFF"/>
                </a:solidFill>
                <a:effectLst>
                  <a:glow rad="177800">
                    <a:srgbClr val="000000"/>
                  </a:glow>
                </a:effectLst>
                <a:ea typeface="Osaka" charset="0"/>
                <a:cs typeface="Osaka" charset="0"/>
              </a:rPr>
              <a:t>, mu </a:t>
            </a:r>
            <a:r>
              <a:rPr lang="en-US" sz="2800" b="1" dirty="0" err="1" smtClean="0">
                <a:solidFill>
                  <a:srgbClr val="FFFFFF"/>
                </a:solidFill>
                <a:effectLst>
                  <a:glow rad="177800">
                    <a:srgbClr val="000000"/>
                  </a:glow>
                </a:effectLst>
                <a:ea typeface="Osaka" charset="0"/>
                <a:cs typeface="Osaka" charset="0"/>
              </a:rPr>
              <a:t>kesia</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diepu</a:t>
            </a:r>
            <a:r>
              <a:rPr lang="en-US" sz="2800" b="1" dirty="0" smtClean="0">
                <a:solidFill>
                  <a:srgbClr val="FFFFFF"/>
                </a:solidFill>
                <a:effectLst>
                  <a:glow rad="177800">
                    <a:srgbClr val="000000"/>
                  </a:glow>
                </a:effectLst>
                <a:ea typeface="Osaka" charset="0"/>
                <a:cs typeface="Osaka" charset="0"/>
              </a:rPr>
              <a:t>) </a:t>
            </a:r>
            <a:r>
              <a:rPr lang="en-US" sz="2800" b="1" dirty="0" err="1" smtClean="0">
                <a:solidFill>
                  <a:srgbClr val="FFFFFF"/>
                </a:solidFill>
                <a:effectLst>
                  <a:glow rad="177800">
                    <a:srgbClr val="000000"/>
                  </a:glow>
                </a:effectLst>
                <a:ea typeface="Osaka" charset="0"/>
                <a:cs typeface="Osaka" charset="0"/>
              </a:rPr>
              <a:t>liro</a:t>
            </a:r>
            <a:r>
              <a:rPr lang="en-US" sz="2800" b="1" dirty="0" smtClean="0">
                <a:solidFill>
                  <a:srgbClr val="FFFFFF"/>
                </a:solidFill>
                <a:effectLst>
                  <a:glow rad="177800">
                    <a:srgbClr val="000000"/>
                  </a:glow>
                </a:effectLst>
                <a:ea typeface="Osaka" charset="0"/>
                <a:cs typeface="Osaka" charset="0"/>
              </a:rPr>
              <a:t> Diekepuzho </a:t>
            </a:r>
            <a:r>
              <a:rPr lang="en-US" sz="2800" b="1" dirty="0" err="1" smtClean="0">
                <a:solidFill>
                  <a:srgbClr val="FFFFFF"/>
                </a:solidFill>
                <a:effectLst>
                  <a:glow rad="177800">
                    <a:srgbClr val="000000"/>
                  </a:glow>
                </a:effectLst>
                <a:ea typeface="Osaka" charset="0"/>
                <a:cs typeface="Osaka" charset="0"/>
              </a:rPr>
              <a:t>kenieu</a:t>
            </a:r>
            <a:r>
              <a:rPr lang="en-US" sz="2800" b="1" dirty="0" smtClean="0">
                <a:solidFill>
                  <a:srgbClr val="FFFFFF"/>
                </a:solidFill>
                <a:effectLst>
                  <a:glow rad="177800">
                    <a:srgbClr val="000000"/>
                  </a:glow>
                </a:effectLst>
                <a:ea typeface="Osaka" charset="0"/>
                <a:cs typeface="Osaka" charset="0"/>
              </a:rPr>
              <a:t> nu </a:t>
            </a:r>
            <a:r>
              <a:rPr lang="en-US" sz="2800" b="1" dirty="0" err="1" smtClean="0">
                <a:solidFill>
                  <a:srgbClr val="FFFFFF"/>
                </a:solidFill>
                <a:effectLst>
                  <a:glow rad="177800">
                    <a:srgbClr val="000000"/>
                  </a:glow>
                </a:effectLst>
                <a:ea typeface="Osaka" charset="0"/>
                <a:cs typeface="Osaka" charset="0"/>
              </a:rPr>
              <a:t>ngulietuo</a:t>
            </a:r>
            <a:r>
              <a:rPr lang="en-US" sz="2800" b="1" dirty="0" smtClean="0">
                <a:solidFill>
                  <a:srgbClr val="FFFFFF"/>
                </a:solidFill>
                <a:effectLst>
                  <a:glow rad="177800">
                    <a:srgbClr val="000000"/>
                  </a:glow>
                </a:effectLst>
                <a:ea typeface="Osaka" charset="0"/>
                <a:cs typeface="Osaka" charset="0"/>
              </a:rPr>
              <a:t>.</a:t>
            </a:r>
          </a:p>
        </p:txBody>
      </p:sp>
      <p:sp>
        <p:nvSpPr>
          <p:cNvPr id="119816" name="Text Box 8"/>
          <p:cNvSpPr txBox="1">
            <a:spLocks noChangeArrowheads="1"/>
          </p:cNvSpPr>
          <p:nvPr/>
        </p:nvSpPr>
        <p:spPr bwMode="auto">
          <a:xfrm>
            <a:off x="8382000" y="76200"/>
            <a:ext cx="354013" cy="457200"/>
          </a:xfrm>
          <a:prstGeom prst="rect">
            <a:avLst/>
          </a:prstGeom>
          <a:noFill/>
          <a:ln w="12700">
            <a:noFill/>
            <a:miter lim="800000"/>
            <a:headEnd/>
            <a:tailEnd/>
          </a:ln>
          <a:effectLst>
            <a:outerShdw dist="35921" dir="2700000" algn="ctr" rotWithShape="0">
              <a:srgbClr val="808080">
                <a:alpha val="74997"/>
              </a:srgbClr>
            </a:outerShdw>
          </a:effectLst>
        </p:spPr>
        <p:txBody>
          <a:bodyPr wrap="none">
            <a:spAutoFit/>
          </a:bodyPr>
          <a:lstStyle/>
          <a:p>
            <a:pPr>
              <a:defRPr/>
            </a:pPr>
            <a:r>
              <a:rPr lang="en-US" sz="2400" b="1">
                <a:solidFill>
                  <a:srgbClr val="FFFFFF"/>
                </a:solidFill>
                <a:latin typeface="Arial" pitchFamily="34" charset="0"/>
                <a:ea typeface="Osaka" pitchFamily="-84" charset="-128"/>
                <a:cs typeface="+mn-cs"/>
              </a:rPr>
              <a:t>v</a:t>
            </a:r>
            <a:endParaRPr lang="en-US" b="1">
              <a:solidFill>
                <a:srgbClr val="FFFFFF"/>
              </a:solidFill>
              <a:latin typeface="Arial" pitchFamily="34" charset="0"/>
              <a:ea typeface="Osaka" pitchFamily="-84" charset="-128"/>
              <a:cs typeface="+mn-cs"/>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8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8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8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392194" name="Picture 3" descr="DSS"/>
          <p:cNvPicPr>
            <a:picLocks noChangeAspect="1" noChangeArrowheads="1"/>
          </p:cNvPicPr>
          <p:nvPr/>
        </p:nvPicPr>
        <p:blipFill>
          <a:blip r:embed="rId4">
            <a:lum bright="-66000"/>
            <a:extLst>
              <a:ext uri="{28A0092B-C50C-407E-A947-70E740481C1C}">
                <a14:useLocalDpi xmlns:a14="http://schemas.microsoft.com/office/drawing/2010/main" val="0"/>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0"/>
            <a:ext cx="6381750" cy="620713"/>
          </a:xfrm>
          <a:solidFill>
            <a:srgbClr val="1250E7"/>
          </a:solidFill>
          <a:effectLst>
            <a:outerShdw blurRad="63500" dist="38099" dir="2700000" algn="ctr" rotWithShape="0">
              <a:srgbClr val="000000">
                <a:alpha val="74997"/>
              </a:srgbClr>
            </a:outerShdw>
          </a:effectLst>
        </p:spPr>
        <p:txBody>
          <a:bodyPr/>
          <a:lstStyle/>
          <a:p>
            <a:pPr eaLnBrk="1" hangingPunct="1">
              <a:defRPr/>
            </a:pPr>
            <a:r>
              <a:rPr lang="en-US" sz="3600" b="1" dirty="0" smtClean="0">
                <a:solidFill>
                  <a:schemeClr val="bg1"/>
                </a:solidFill>
                <a:ea typeface="ＭＳ Ｐゴシック" charset="-128"/>
                <a:cs typeface="Arial"/>
              </a:rPr>
              <a:t>Pethavoketuoko</a:t>
            </a:r>
            <a:endParaRPr lang="en-US" sz="3600" b="1" dirty="0">
              <a:solidFill>
                <a:schemeClr val="bg1"/>
              </a:solidFill>
              <a:ea typeface="ＭＳ Ｐゴシック" charset="-128"/>
              <a:cs typeface="Arial"/>
            </a:endParaRPr>
          </a:p>
        </p:txBody>
      </p:sp>
      <p:sp>
        <p:nvSpPr>
          <p:cNvPr id="80903" name="Text Box 7"/>
          <p:cNvSpPr txBox="1">
            <a:spLocks noChangeArrowheads="1"/>
          </p:cNvSpPr>
          <p:nvPr/>
        </p:nvSpPr>
        <p:spPr bwMode="auto">
          <a:xfrm>
            <a:off x="323850" y="476250"/>
            <a:ext cx="91090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altLang="ja-JP" sz="2800" b="1">
                <a:solidFill>
                  <a:schemeClr val="bg1"/>
                </a:solidFill>
                <a:cs typeface="Arial" charset="0"/>
              </a:rPr>
              <a:t>Pethakewasie hako siliekecii mese te…</a:t>
            </a:r>
          </a:p>
          <a:p>
            <a:endParaRPr lang="en-US" sz="2800" b="1">
              <a:solidFill>
                <a:schemeClr val="bg1"/>
              </a:solidFill>
              <a:cs typeface="Arial" charset="0"/>
            </a:endParaRPr>
          </a:p>
          <a:p>
            <a:r>
              <a:rPr lang="en-US" sz="2800" b="1">
                <a:solidFill>
                  <a:schemeClr val="bg1"/>
                </a:solidFill>
                <a:cs typeface="Arial" charset="0"/>
              </a:rPr>
              <a:t>A. </a:t>
            </a:r>
            <a:r>
              <a:rPr lang="en-US" sz="2800" b="1" i="1">
                <a:solidFill>
                  <a:srgbClr val="FFFF00"/>
                </a:solidFill>
                <a:cs typeface="Arial" charset="0"/>
              </a:rPr>
              <a:t>Kedipuo</a:t>
            </a:r>
            <a:r>
              <a:rPr lang="en-US" sz="2800" b="1">
                <a:solidFill>
                  <a:srgbClr val="FFFF00"/>
                </a:solidFill>
                <a:cs typeface="Arial" charset="0"/>
              </a:rPr>
              <a:t> </a:t>
            </a:r>
            <a:r>
              <a:rPr lang="en-US" sz="2800" b="1" i="1">
                <a:solidFill>
                  <a:srgbClr val="FFFF00"/>
                </a:solidFill>
                <a:cs typeface="Arial" charset="0"/>
              </a:rPr>
              <a:t>mu ki-iidi</a:t>
            </a:r>
            <a:r>
              <a:rPr lang="en-US" sz="2800" b="1" i="1">
                <a:solidFill>
                  <a:schemeClr val="bg1"/>
                </a:solidFill>
                <a:cs typeface="Arial" charset="0"/>
              </a:rPr>
              <a:t> </a:t>
            </a:r>
            <a:r>
              <a:rPr lang="en-US" sz="2800" b="1">
                <a:solidFill>
                  <a:schemeClr val="bg1"/>
                </a:solidFill>
                <a:cs typeface="Arial" charset="0"/>
              </a:rPr>
              <a:t>hako ca putoukeshii </a:t>
            </a: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Puoca vatsakeshii mu diekepuzho rhi-u</a:t>
            </a:r>
            <a:r>
              <a:rPr lang="en-US" sz="2800" b="1">
                <a:solidFill>
                  <a:schemeClr val="bg1"/>
                </a:solidFill>
                <a:cs typeface="Arial" charset="0"/>
              </a:rPr>
              <a:t> </a:t>
            </a:r>
          </a:p>
          <a:p>
            <a:pPr>
              <a:buFont typeface="Arial" charset="0"/>
              <a:buAutoNum type="alphaUcPeriod" startAt="2"/>
            </a:pPr>
            <a:r>
              <a:rPr lang="en-US" sz="2800" b="1">
                <a:solidFill>
                  <a:schemeClr val="bg1"/>
                </a:solidFill>
                <a:cs typeface="Arial" charset="0"/>
              </a:rPr>
              <a:t> </a:t>
            </a:r>
            <a:r>
              <a:rPr lang="en-US" sz="2800" b="1" i="1">
                <a:solidFill>
                  <a:srgbClr val="FFFF00"/>
                </a:solidFill>
                <a:cs typeface="Arial" charset="0"/>
              </a:rPr>
              <a:t>Sedeu, puomo-u, mu thelau </a:t>
            </a:r>
            <a:r>
              <a:rPr lang="en-US" sz="2800" b="1">
                <a:solidFill>
                  <a:schemeClr val="bg1"/>
                </a:solidFill>
                <a:cs typeface="Arial" charset="0"/>
              </a:rPr>
              <a:t>pu kemeciikeshii</a:t>
            </a:r>
          </a:p>
          <a:p>
            <a:pPr>
              <a:buFont typeface="Arial" charset="0"/>
              <a:buAutoNum type="alphaUcPeriod" startAt="2"/>
            </a:pPr>
            <a:r>
              <a:rPr lang="en-US" sz="2800" b="1">
                <a:solidFill>
                  <a:schemeClr val="bg1"/>
                </a:solidFill>
                <a:cs typeface="Arial" charset="0"/>
              </a:rPr>
              <a:t> </a:t>
            </a:r>
            <a:r>
              <a:rPr lang="en-US" sz="2800" b="1">
                <a:solidFill>
                  <a:srgbClr val="FFFF00"/>
                </a:solidFill>
                <a:cs typeface="Arial" charset="0"/>
              </a:rPr>
              <a:t>U mhoshii di</a:t>
            </a:r>
            <a:r>
              <a:rPr lang="en-US" sz="2800" b="1">
                <a:solidFill>
                  <a:schemeClr val="bg1"/>
                </a:solidFill>
                <a:cs typeface="Arial" charset="0"/>
              </a:rPr>
              <a:t> diepu kelie</a:t>
            </a:r>
          </a:p>
          <a:p>
            <a:pPr>
              <a:buFont typeface="Arial" charset="0"/>
              <a:buAutoNum type="alphaUcPeriod" startAt="2"/>
            </a:pPr>
            <a:r>
              <a:rPr lang="en-US" sz="2800" b="1">
                <a:solidFill>
                  <a:schemeClr val="bg1"/>
                </a:solidFill>
                <a:cs typeface="Arial" charset="0"/>
              </a:rPr>
              <a:t> Menuo di  </a:t>
            </a:r>
            <a:r>
              <a:rPr lang="en-US" sz="2800" b="1" i="1">
                <a:solidFill>
                  <a:srgbClr val="FFFF00"/>
                </a:solidFill>
                <a:cs typeface="Arial" charset="0"/>
              </a:rPr>
              <a:t>thedze kevi </a:t>
            </a:r>
            <a:r>
              <a:rPr lang="en-US" sz="2800" b="1">
                <a:solidFill>
                  <a:schemeClr val="bg1"/>
                </a:solidFill>
                <a:cs typeface="Arial" charset="0"/>
              </a:rPr>
              <a:t>kedapie pu meciisakuokelie</a:t>
            </a:r>
          </a:p>
          <a:p>
            <a:pPr>
              <a:buFont typeface="Arial" charset="0"/>
              <a:buNone/>
            </a:pPr>
            <a:r>
              <a:rPr lang="en-US" sz="2800" b="1">
                <a:solidFill>
                  <a:schemeClr val="bg1"/>
                </a:solidFill>
                <a:cs typeface="Arial" charset="0"/>
              </a:rPr>
              <a:t>F. Ketholeshii kepetha die </a:t>
            </a:r>
            <a:r>
              <a:rPr lang="en-US" sz="2800" b="1" i="1">
                <a:solidFill>
                  <a:srgbClr val="FFFF00"/>
                </a:solidFill>
                <a:cs typeface="Arial" charset="0"/>
              </a:rPr>
              <a:t>tsieteiu nu ula kedipuo pu bashikecii</a:t>
            </a:r>
          </a:p>
          <a:p>
            <a:pPr>
              <a:buFont typeface="Arial" charset="0"/>
              <a:buNone/>
            </a:pPr>
            <a:r>
              <a:rPr lang="en-US" sz="2800" b="1">
                <a:solidFill>
                  <a:schemeClr val="bg1"/>
                </a:solidFill>
                <a:cs typeface="Arial" charset="0"/>
              </a:rPr>
              <a:t>G. Diepu pevisakuolieketuola </a:t>
            </a:r>
            <a:r>
              <a:rPr lang="en-US" sz="2800" b="1" i="1">
                <a:solidFill>
                  <a:srgbClr val="FFFF00"/>
                </a:solidFill>
                <a:cs typeface="Arial" charset="0"/>
              </a:rPr>
              <a:t>meho pedilakeshii</a:t>
            </a:r>
            <a:endParaRPr lang="en-US" sz="2800" b="1">
              <a:solidFill>
                <a:schemeClr val="bg1"/>
              </a:solidFill>
              <a:cs typeface="Arial" charset="0"/>
            </a:endParaRPr>
          </a:p>
          <a:p>
            <a:pPr>
              <a:buFont typeface="Arial" charset="0"/>
              <a:buNone/>
            </a:pPr>
            <a:r>
              <a:rPr lang="en-US" sz="2800" b="1">
                <a:solidFill>
                  <a:schemeClr val="bg1"/>
                </a:solidFill>
                <a:cs typeface="Arial" charset="0"/>
              </a:rPr>
              <a:t>H. Kepetha (</a:t>
            </a:r>
            <a:r>
              <a:rPr lang="ja-JP" altLang="en-US" sz="2800" b="1">
                <a:solidFill>
                  <a:schemeClr val="bg1"/>
                </a:solidFill>
                <a:cs typeface="Arial" charset="0"/>
              </a:rPr>
              <a:t>“</a:t>
            </a:r>
            <a:r>
              <a:rPr lang="en-US" altLang="ja-JP" sz="2800" b="1">
                <a:solidFill>
                  <a:schemeClr val="bg1"/>
                </a:solidFill>
                <a:cs typeface="Arial" charset="0"/>
              </a:rPr>
              <a:t>kedipuo</a:t>
            </a:r>
            <a:r>
              <a:rPr lang="ja-JP" altLang="en-US" sz="2800" b="1">
                <a:solidFill>
                  <a:schemeClr val="bg1"/>
                </a:solidFill>
                <a:cs typeface="Arial" charset="0"/>
              </a:rPr>
              <a:t>”</a:t>
            </a:r>
            <a:r>
              <a:rPr lang="en-US" altLang="ja-JP" sz="2800" b="1">
                <a:solidFill>
                  <a:schemeClr val="bg1"/>
                </a:solidFill>
                <a:cs typeface="Arial" charset="0"/>
              </a:rPr>
              <a:t>) </a:t>
            </a:r>
            <a:r>
              <a:rPr lang="en-US" altLang="ja-JP" sz="2800" b="1">
                <a:solidFill>
                  <a:srgbClr val="FFFF00"/>
                </a:solidFill>
                <a:cs typeface="Arial" charset="0"/>
              </a:rPr>
              <a:t>epistol mu thedze</a:t>
            </a:r>
            <a:r>
              <a:rPr lang="en-US" altLang="ja-JP" sz="2800" b="1">
                <a:solidFill>
                  <a:schemeClr val="bg1"/>
                </a:solidFill>
                <a:cs typeface="Arial" charset="0"/>
              </a:rPr>
              <a:t> </a:t>
            </a:r>
          </a:p>
          <a:p>
            <a:pPr>
              <a:buFont typeface="Arial" charset="0"/>
              <a:buNone/>
            </a:pPr>
            <a:r>
              <a:rPr lang="en-US" sz="2800" b="1">
                <a:solidFill>
                  <a:schemeClr val="bg1"/>
                </a:solidFill>
                <a:cs typeface="Arial" charset="0"/>
              </a:rPr>
              <a:t>I.	 Kepetha (</a:t>
            </a:r>
            <a:r>
              <a:rPr lang="ja-JP" altLang="en-US" sz="2800" b="1">
                <a:solidFill>
                  <a:schemeClr val="bg1"/>
                </a:solidFill>
                <a:cs typeface="Arial" charset="0"/>
              </a:rPr>
              <a:t>“</a:t>
            </a:r>
            <a:r>
              <a:rPr lang="en-US" altLang="ja-JP" sz="2800" b="1">
                <a:solidFill>
                  <a:schemeClr val="bg1"/>
                </a:solidFill>
                <a:cs typeface="Arial" charset="0"/>
              </a:rPr>
              <a:t>kikemhiedi</a:t>
            </a:r>
            <a:r>
              <a:rPr lang="ja-JP" altLang="en-US" sz="2800" b="1">
                <a:solidFill>
                  <a:schemeClr val="bg1"/>
                </a:solidFill>
                <a:cs typeface="Arial" charset="0"/>
              </a:rPr>
              <a:t>”</a:t>
            </a:r>
            <a:r>
              <a:rPr lang="en-US" altLang="ja-JP" sz="2800" b="1">
                <a:solidFill>
                  <a:schemeClr val="bg1"/>
                </a:solidFill>
                <a:cs typeface="Arial" charset="0"/>
              </a:rPr>
              <a:t>) </a:t>
            </a:r>
            <a:r>
              <a:rPr lang="en-US" altLang="ja-JP" sz="2800" b="1">
                <a:solidFill>
                  <a:srgbClr val="FFFF00"/>
                </a:solidFill>
                <a:cs typeface="Arial" charset="0"/>
              </a:rPr>
              <a:t>ketho, unoukemvii, mecii, mu ula meviketuo</a:t>
            </a:r>
            <a:r>
              <a:rPr lang="en-US" altLang="ja-JP" sz="2800" b="1">
                <a:solidFill>
                  <a:schemeClr val="bg1"/>
                </a:solidFill>
                <a:cs typeface="Arial" charset="0"/>
              </a:rPr>
              <a:t> die (puoca kemeyieko puolha 25 nu ba).</a:t>
            </a:r>
            <a:endParaRPr lang="en-US" sz="2800" b="1">
              <a:solidFill>
                <a:schemeClr val="bg1"/>
              </a:solidFill>
              <a:cs typeface="Arial" charset="0"/>
            </a:endParaRPr>
          </a:p>
        </p:txBody>
      </p:sp>
      <p:sp>
        <p:nvSpPr>
          <p:cNvPr id="392197" name="Text Box 8"/>
          <p:cNvSpPr txBox="1">
            <a:spLocks noChangeArrowheads="1"/>
          </p:cNvSpPr>
          <p:nvPr/>
        </p:nvSpPr>
        <p:spPr bwMode="auto">
          <a:xfrm>
            <a:off x="8382000" y="76200"/>
            <a:ext cx="3540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v</a:t>
            </a:r>
            <a:endParaRPr lang="en-US">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2" dur="500"/>
                                        <p:tgtEl>
                                          <p:spTgt spid="809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17" dur="500"/>
                                        <p:tgtEl>
                                          <p:spTgt spid="8090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2" dur="500"/>
                                        <p:tgtEl>
                                          <p:spTgt spid="8090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27" dur="500"/>
                                        <p:tgtEl>
                                          <p:spTgt spid="8090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2" dur="500"/>
                                        <p:tgtEl>
                                          <p:spTgt spid="8090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37" dur="500"/>
                                        <p:tgtEl>
                                          <p:spTgt spid="8090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2" dur="500"/>
                                        <p:tgtEl>
                                          <p:spTgt spid="80903">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47" dur="500"/>
                                        <p:tgtEl>
                                          <p:spTgt spid="8090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10" end="10"/>
                                            </p:txEl>
                                          </p:spTgt>
                                        </p:tgtEl>
                                        <p:attrNameLst>
                                          <p:attrName>style.visibility</p:attrName>
                                        </p:attrNameLst>
                                      </p:cBhvr>
                                      <p:to>
                                        <p:strVal val="visible"/>
                                      </p:to>
                                    </p:set>
                                    <p:animEffect transition="in" filter="checkerboard(across)">
                                      <p:cBhvr>
                                        <p:cTn id="52" dur="500"/>
                                        <p:tgtEl>
                                          <p:spTgt spid="809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pitchFamily="34" charset="0"/>
              <a:ea typeface="ＭＳ Ｐゴシック" pitchFamily="34" charset="-128"/>
              <a:cs typeface="Arial" pitchFamily="34" charset="0"/>
            </a:endParaRPr>
          </a:p>
        </p:txBody>
      </p:sp>
      <p:sp>
        <p:nvSpPr>
          <p:cNvPr id="65539" name="Text Box 3"/>
          <p:cNvSpPr txBox="1">
            <a:spLocks noChangeArrowheads="1"/>
          </p:cNvSpPr>
          <p:nvPr/>
        </p:nvSpPr>
        <p:spPr bwMode="auto">
          <a:xfrm>
            <a:off x="0" y="1203325"/>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Ketho</a:t>
            </a:r>
            <a:endParaRPr lang="en-US" sz="4000" b="1" dirty="0">
              <a:solidFill>
                <a:schemeClr val="bg1"/>
              </a:solidFill>
              <a:latin typeface="Arial"/>
              <a:ea typeface="+mn-ea"/>
              <a:cs typeface="Arial"/>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Mecii</a:t>
            </a:r>
            <a:endParaRPr lang="en-US" sz="4000" b="1" dirty="0">
              <a:solidFill>
                <a:schemeClr val="bg1"/>
              </a:solidFill>
              <a:latin typeface="Arial"/>
              <a:ea typeface="+mn-ea"/>
              <a:cs typeface="Arial"/>
            </a:endParaRPr>
          </a:p>
        </p:txBody>
      </p:sp>
      <p:sp>
        <p:nvSpPr>
          <p:cNvPr id="65543" name="Text Box 7"/>
          <p:cNvSpPr txBox="1">
            <a:spLocks noChangeArrowheads="1"/>
          </p:cNvSpPr>
          <p:nvPr/>
        </p:nvSpPr>
        <p:spPr bwMode="auto">
          <a:xfrm>
            <a:off x="4572000" y="1203325"/>
            <a:ext cx="457200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Unoukemvii</a:t>
            </a:r>
            <a:endParaRPr lang="en-US" sz="4000" b="1" dirty="0">
              <a:solidFill>
                <a:schemeClr val="bg1"/>
              </a:solidFill>
              <a:latin typeface="Arial"/>
              <a:ea typeface="+mn-ea"/>
              <a:cs typeface="Arial"/>
            </a:endParaRPr>
          </a:p>
        </p:txBody>
      </p:sp>
      <p:sp>
        <p:nvSpPr>
          <p:cNvPr id="65545" name="Text Box 9"/>
          <p:cNvSpPr txBox="1">
            <a:spLocks noChangeArrowheads="1"/>
          </p:cNvSpPr>
          <p:nvPr/>
        </p:nvSpPr>
        <p:spPr bwMode="auto">
          <a:xfrm>
            <a:off x="4572000" y="4876800"/>
            <a:ext cx="457200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chemeClr val="bg1"/>
                </a:solidFill>
                <a:latin typeface="Arial"/>
                <a:ea typeface="+mn-ea"/>
                <a:cs typeface="Arial"/>
              </a:rPr>
              <a:t>Ula</a:t>
            </a:r>
            <a:r>
              <a:rPr lang="en-US" sz="4000" b="1" dirty="0">
                <a:solidFill>
                  <a:schemeClr val="bg1"/>
                </a:solidFill>
                <a:latin typeface="Arial"/>
                <a:ea typeface="+mn-ea"/>
                <a:cs typeface="Arial"/>
              </a:rPr>
              <a:t> </a:t>
            </a:r>
            <a:r>
              <a:rPr lang="en-US" sz="4000" b="1" dirty="0" err="1">
                <a:solidFill>
                  <a:schemeClr val="bg1"/>
                </a:solidFill>
                <a:latin typeface="Arial"/>
                <a:ea typeface="+mn-ea"/>
                <a:cs typeface="Arial"/>
              </a:rPr>
              <a:t>meviketuo</a:t>
            </a:r>
            <a:endParaRPr lang="en-US" sz="4000" b="1" dirty="0">
              <a:solidFill>
                <a:schemeClr val="bg1"/>
              </a:solidFill>
              <a:latin typeface="Arial"/>
              <a:ea typeface="+mn-ea"/>
              <a:cs typeface="Arial"/>
            </a:endParaRP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Mha kemeyie die:</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Udiepu bu…</a:t>
            </a:r>
          </a:p>
        </p:txBody>
      </p:sp>
      <p:sp>
        <p:nvSpPr>
          <p:cNvPr id="394251" name="Text Box 20"/>
          <p:cNvSpPr txBox="1">
            <a:spLocks noChangeArrowheads="1"/>
          </p:cNvSpPr>
          <p:nvPr/>
        </p:nvSpPr>
        <p:spPr bwMode="auto">
          <a:xfrm>
            <a:off x="8534400" y="76200"/>
            <a:ext cx="523875"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chemeClr val="bg1"/>
                </a:solidFill>
                <a:cs typeface="Arial" charset="0"/>
              </a:rPr>
              <a:t>25</a:t>
            </a:r>
            <a:endParaRPr lang="en-US">
              <a:solidFill>
                <a:schemeClr val="bg1"/>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sz="1400">
              <a:cs typeface="Arial" charset="0"/>
            </a:endParaRPr>
          </a:p>
        </p:txBody>
      </p:sp>
      <p:pic>
        <p:nvPicPr>
          <p:cNvPr id="367624" name="Picture 8" descr="RameshPESBook"/>
          <p:cNvPicPr>
            <a:picLocks noChangeAspect="1" noChangeArrowheads="1"/>
          </p:cNvPicPr>
          <p:nvPr/>
        </p:nvPicPr>
        <p:blipFill>
          <a:blip r:embed="rId3">
            <a:extLst>
              <a:ext uri="{28A0092B-C50C-407E-A947-70E740481C1C}">
                <a14:useLocalDpi xmlns:a14="http://schemas.microsoft.com/office/drawing/2010/main" val="0"/>
              </a:ext>
            </a:extLst>
          </a:blip>
          <a:srcRect l="12723" r="16733" b="23645"/>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2"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b="1">
                <a:solidFill>
                  <a:schemeClr val="bg1"/>
                </a:solidFill>
                <a:latin typeface="Arial" charset="0"/>
                <a:ea typeface="ＭＳ Ｐゴシック" charset="0"/>
                <a:cs typeface="Arial" charset="0"/>
              </a:rPr>
              <a:t>Leshiida semorosuo kropuo</a:t>
            </a:r>
          </a:p>
        </p:txBody>
      </p:sp>
      <p:sp>
        <p:nvSpPr>
          <p:cNvPr id="367619" name="Rectangle 3"/>
          <p:cNvSpPr>
            <a:spLocks noGrp="1" noChangeArrowheads="1"/>
          </p:cNvSpPr>
          <p:nvPr>
            <p:ph type="body" sz="half" idx="1"/>
          </p:nvPr>
        </p:nvSpPr>
        <p:spPr>
          <a:xfrm>
            <a:off x="304800" y="1946275"/>
            <a:ext cx="3200400" cy="415925"/>
          </a:xfrm>
          <a:solidFill>
            <a:srgbClr val="000000"/>
          </a:solidFill>
          <a:effectLst>
            <a:outerShdw blurRad="63500" dist="35921" dir="2700000" algn="ctr" rotWithShape="0">
              <a:srgbClr val="000000">
                <a:alpha val="99962"/>
              </a:srgbClr>
            </a:outerShdw>
          </a:effectLst>
        </p:spPr>
        <p:txBody>
          <a:bodyPr anchor="ctr"/>
          <a:lstStyle/>
          <a:p>
            <a:pPr marL="609600" indent="-609600" eaLnBrk="1" hangingPunct="1">
              <a:lnSpc>
                <a:spcPct val="90000"/>
              </a:lnSpc>
              <a:buFontTx/>
              <a:buAutoNum type="alphaUcPeriod"/>
              <a:defRPr/>
            </a:pPr>
            <a:r>
              <a:rPr lang="en-US" altLang="zh-CN" sz="2400" dirty="0" err="1" smtClean="0">
                <a:solidFill>
                  <a:srgbClr val="FFF9FC"/>
                </a:solidFill>
                <a:latin typeface="Arial" pitchFamily="34" charset="0"/>
                <a:cs typeface="Arial" pitchFamily="34" charset="0"/>
              </a:rPr>
              <a:t>kephrii</a:t>
            </a:r>
            <a:r>
              <a:rPr lang="en-US" altLang="zh-CN" sz="2400" dirty="0" smtClean="0">
                <a:solidFill>
                  <a:srgbClr val="FFF9FC"/>
                </a:solidFill>
                <a:latin typeface="Arial" pitchFamily="34" charset="0"/>
                <a:cs typeface="Arial" pitchFamily="34" charset="0"/>
              </a:rPr>
              <a:t> (10%)</a:t>
            </a:r>
            <a:endParaRPr lang="en-US" sz="2400" dirty="0" smtClean="0">
              <a:solidFill>
                <a:srgbClr val="FFF9FC"/>
              </a:solidFill>
              <a:latin typeface="Arial" pitchFamily="34" charset="0"/>
              <a:cs typeface="Arial" pitchFamily="34" charset="0"/>
            </a:endParaRPr>
          </a:p>
        </p:txBody>
      </p:sp>
      <p:sp>
        <p:nvSpPr>
          <p:cNvPr id="39629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a:t>
            </a:r>
          </a:p>
        </p:txBody>
      </p:sp>
      <p:pic>
        <p:nvPicPr>
          <p:cNvPr id="367625" name="Picture 9" descr="Mawhinney"/>
          <p:cNvPicPr>
            <a:picLocks noChangeAspect="1" noChangeArrowheads="1"/>
          </p:cNvPicPr>
          <p:nvPr/>
        </p:nvPicPr>
        <p:blipFill>
          <a:blip r:embed="rId5">
            <a:extLst>
              <a:ext uri="{28A0092B-C50C-407E-A947-70E740481C1C}">
                <a14:useLocalDpi xmlns:a14="http://schemas.microsoft.com/office/drawing/2010/main" val="0"/>
              </a:ext>
            </a:extLst>
          </a:blip>
          <a:srcRect l="22800" r="10812" b="27921"/>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a:xfrm>
            <a:off x="5148263" y="115888"/>
            <a:ext cx="3744912" cy="3036887"/>
          </a:xfrm>
        </p:spPr>
        <p:txBody>
          <a:bodyPr/>
          <a:lstStyle/>
          <a:p>
            <a:r>
              <a:rPr lang="en-US" sz="4800" b="1">
                <a:latin typeface="Arial" charset="0"/>
                <a:ea typeface="ＭＳ Ｐゴシック" charset="0"/>
              </a:rPr>
              <a:t>Leshiida phrii kerietho-u</a:t>
            </a:r>
          </a:p>
        </p:txBody>
      </p:sp>
      <p:pic>
        <p:nvPicPr>
          <p:cNvPr id="398338" name="Picture 2" descr="20130720120719290.pdf"/>
          <p:cNvPicPr>
            <a:picLocks noChangeAspect="1"/>
          </p:cNvPicPr>
          <p:nvPr/>
        </p:nvPicPr>
        <p:blipFill>
          <a:blip r:embed="rId2">
            <a:extLst>
              <a:ext uri="{28A0092B-C50C-407E-A947-70E740481C1C}">
                <a14:useLocalDpi xmlns:a14="http://schemas.microsoft.com/office/drawing/2010/main" val="0"/>
              </a:ext>
            </a:extLst>
          </a:blip>
          <a:srcRect r="14165" b="11642"/>
          <a:stretch>
            <a:fillRect/>
          </a:stretch>
        </p:blipFill>
        <p:spPr bwMode="auto">
          <a:xfrm rot="4435986">
            <a:off x="-483394" y="885031"/>
            <a:ext cx="6486526"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Title 1"/>
          <p:cNvSpPr txBox="1">
            <a:spLocks/>
          </p:cNvSpPr>
          <p:nvPr/>
        </p:nvSpPr>
        <p:spPr bwMode="auto">
          <a:xfrm>
            <a:off x="5795963" y="3429000"/>
            <a:ext cx="33258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i="1">
                <a:solidFill>
                  <a:srgbClr val="FFFFFF"/>
                </a:solidFill>
                <a:cs typeface="Arial" charset="0"/>
              </a:rPr>
              <a:t>Puolha mepfii leshiida hayo phriilie di vorlie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BordenSteps0001"/>
          <p:cNvPicPr>
            <a:picLocks noChangeAspect="1" noChangeArrowheads="1"/>
          </p:cNvPicPr>
          <p:nvPr/>
        </p:nvPicPr>
        <p:blipFill>
          <a:blip r:embed="rId3">
            <a:extLst>
              <a:ext uri="{28A0092B-C50C-407E-A947-70E740481C1C}">
                <a14:useLocalDpi xmlns:a14="http://schemas.microsoft.com/office/drawing/2010/main" val="0"/>
              </a:ext>
            </a:extLst>
          </a:blip>
          <a:srcRect l="38196" b="21585"/>
          <a:stretch>
            <a:fillRect/>
          </a:stretch>
        </p:blipFill>
        <p:spPr bwMode="auto">
          <a:xfrm>
            <a:off x="37338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2" name="Rectangle 3"/>
          <p:cNvSpPr>
            <a:spLocks noGrp="1" noChangeArrowheads="1"/>
          </p:cNvSpPr>
          <p:nvPr>
            <p:ph type="title" idx="4294967295"/>
          </p:nvPr>
        </p:nvSpPr>
        <p:spPr>
          <a:xfrm>
            <a:off x="0" y="0"/>
            <a:ext cx="3713163" cy="2032000"/>
          </a:xfrm>
        </p:spPr>
        <p:txBody>
          <a:bodyPr/>
          <a:lstStyle/>
          <a:p>
            <a:pPr eaLnBrk="1" hangingPunct="1"/>
            <a:r>
              <a:rPr lang="en-US" sz="3600" b="1">
                <a:latin typeface="Arial" charset="0"/>
              </a:rPr>
              <a:t>Borden</a:t>
            </a:r>
            <a:r>
              <a:rPr lang="en-US" sz="3600" b="1">
                <a:latin typeface="Arial" charset="0"/>
                <a:cs typeface="Arial" charset="0"/>
              </a:rPr>
              <a:t> kepetha kemeyie kropuo</a:t>
            </a:r>
            <a:endParaRPr lang="en-US" sz="3600" b="1">
              <a:latin typeface="Arial" charset="0"/>
              <a:cs typeface="MS Pゴシック" charset="0"/>
            </a:endParaRPr>
          </a:p>
        </p:txBody>
      </p:sp>
      <p:sp>
        <p:nvSpPr>
          <p:cNvPr id="399363"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000000"/>
                </a:solidFill>
                <a:cs typeface="MS Pゴシック" charset="0"/>
              </a:rPr>
              <a:t>10-11</a:t>
            </a:r>
            <a:endParaRPr lang="en-US" sz="2400">
              <a:solidFill>
                <a:srgbClr val="000000"/>
              </a:solidFill>
              <a:cs typeface="MS Pゴシック" charset="0"/>
            </a:endParaRPr>
          </a:p>
        </p:txBody>
      </p:sp>
      <p:sp>
        <p:nvSpPr>
          <p:cNvPr id="399364" name="Text Box 5"/>
          <p:cNvSpPr txBox="1">
            <a:spLocks noChangeArrowheads="1"/>
          </p:cNvSpPr>
          <p:nvPr/>
        </p:nvSpPr>
        <p:spPr bwMode="auto">
          <a:xfrm>
            <a:off x="2589213" y="6400800"/>
            <a:ext cx="70183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cs typeface="MS Pゴシック" charset="0"/>
              </a:rPr>
              <a:t>Richard Borden, </a:t>
            </a:r>
            <a:r>
              <a:rPr lang="en-US" sz="2400" i="1">
                <a:solidFill>
                  <a:srgbClr val="000000"/>
                </a:solidFill>
                <a:cs typeface="MS Pゴシック" charset="0"/>
              </a:rPr>
              <a:t>kikemhiedi u kele kezalietuoga</a:t>
            </a:r>
            <a:r>
              <a:rPr lang="en-US" sz="2400">
                <a:solidFill>
                  <a:srgbClr val="000000"/>
                </a:solidFill>
                <a:cs typeface="MS Pゴシック" charset="0"/>
              </a:rPr>
              <a:t>, 1</a:t>
            </a:r>
          </a:p>
        </p:txBody>
      </p:sp>
      <p:sp>
        <p:nvSpPr>
          <p:cNvPr id="399365"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800" b="1">
                <a:solidFill>
                  <a:srgbClr val="E8EAE9"/>
                </a:solidFill>
                <a:cs typeface="MS Pゴシック" charset="0"/>
              </a:rPr>
              <a:t>Diepukecii ki mha kemeyitho kenie liro:</a:t>
            </a:r>
          </a:p>
          <a:p>
            <a:r>
              <a:rPr lang="en-US" sz="2800" b="1">
                <a:solidFill>
                  <a:srgbClr val="FFFF00"/>
                </a:solidFill>
                <a:cs typeface="MS Pゴシック" charset="0"/>
              </a:rPr>
              <a:t>N diepu pete nu puoca mu puorhi nyi lie cie!</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SBC Pethavoketuoko </a:t>
            </a:r>
            <a:endParaRPr lang="en-US" b="1">
              <a:solidFill>
                <a:schemeClr val="bg1"/>
              </a:solidFill>
              <a:latin typeface="Arial" charset="0"/>
              <a:ea typeface="ＭＳ Ｐゴシック"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401411" name="Picture 5" descr="OverloadDon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Kephrii (10%)</a:t>
            </a:r>
          </a:p>
          <a:p>
            <a:pPr marL="609600" indent="-609600" eaLnBrk="1" hangingPunct="1">
              <a:lnSpc>
                <a:spcPct val="90000"/>
              </a:lnSpc>
              <a:buFontTx/>
              <a:buNone/>
              <a:defRPr/>
            </a:pPr>
            <a:endParaRPr lang="en-US" altLang="zh-CN" sz="2400" b="1">
              <a:solidFill>
                <a:srgbClr val="FFF9FC"/>
              </a:solidFill>
              <a:effectLst>
                <a:outerShdw blurRad="38100" dist="38100" dir="2700000" algn="tl">
                  <a:srgbClr val="000000"/>
                </a:outerShdw>
              </a:effectLst>
              <a:latin typeface="Arial" charset="0"/>
              <a:ea typeface="ＭＳ Ｐゴシック" charset="0"/>
              <a:cs typeface="Arial" charset="0"/>
            </a:endParaRPr>
          </a:p>
          <a:p>
            <a:pPr marL="609600" indent="-609600" eaLnBrk="1" hangingPunct="1">
              <a:lnSpc>
                <a:spcPct val="90000"/>
              </a:lnSpc>
              <a:buFontTx/>
              <a:buAutoNum type="alphaUcPeriod" startAt="2"/>
              <a:defRPr/>
            </a:pPr>
            <a:r>
              <a:rPr lang="en-US" altLang="zh-CN" b="1">
                <a:solidFill>
                  <a:srgbClr val="FFF9FC"/>
                </a:solidFill>
                <a:effectLst>
                  <a:outerShdw blurRad="38100" dist="38100" dir="2700000" algn="tl">
                    <a:srgbClr val="000000"/>
                  </a:outerShdw>
                </a:effectLst>
                <a:latin typeface="Arial" charset="0"/>
                <a:ea typeface="ＭＳ Ｐゴシック" charset="0"/>
                <a:cs typeface="Arial" charset="0"/>
              </a:rPr>
              <a:t>Mhatho (15%)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Diepuzho se mia pethakhe !</a:t>
            </a:r>
          </a:p>
        </p:txBody>
      </p:sp>
      <p:pic>
        <p:nvPicPr>
          <p:cNvPr id="403458" name="Picture 4"/>
          <p:cNvPicPr>
            <a:picLocks noChangeAspect="1"/>
          </p:cNvPicPr>
          <p:nvPr/>
        </p:nvPicPr>
        <p:blipFill>
          <a:blip r:embed="rId2">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59" name="Picture 5"/>
          <p:cNvPicPr>
            <a:picLocks noChangeAspect="1"/>
          </p:cNvPicPr>
          <p:nvPr/>
        </p:nvPicPr>
        <p:blipFill>
          <a:blip r:embed="rId3">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61"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ja-JP" altLang="en-US" sz="2800" b="1">
                <a:solidFill>
                  <a:srgbClr val="FFFFFF"/>
                </a:solidFill>
              </a:rPr>
              <a:t>“</a:t>
            </a:r>
            <a:r>
              <a:rPr lang="en-US" altLang="ja-JP" sz="2800" b="1">
                <a:solidFill>
                  <a:srgbClr val="FFFFFF"/>
                </a:solidFill>
              </a:rPr>
              <a:t>Siro no themia kekra kesi kengu nunu a kinu die riinyiikelieko, no siiko khapie mia kekreimia rei petha liekevimia, mia bu rei u pele liekevimia dzie nu shiishiiliechie." (2 Tim. 2:2).</a:t>
            </a:r>
            <a:endParaRPr lang="en-US" sz="2800" b="1">
              <a:solidFill>
                <a:srgbClr val="FFFFFF"/>
              </a:solidFill>
            </a:endParaRPr>
          </a:p>
        </p:txBody>
      </p:sp>
      <p:sp>
        <p:nvSpPr>
          <p:cNvPr id="403462" name="Subtitle 2"/>
          <p:cNvSpPr txBox="1">
            <a:spLocks/>
          </p:cNvSpPr>
          <p:nvPr/>
        </p:nvSpPr>
        <p:spPr bwMode="auto">
          <a:xfrm>
            <a:off x="0" y="5661025"/>
            <a:ext cx="11525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Paul</a:t>
            </a:r>
          </a:p>
        </p:txBody>
      </p:sp>
      <p:sp>
        <p:nvSpPr>
          <p:cNvPr id="403463" name="Subtitle 2"/>
          <p:cNvSpPr txBox="1">
            <a:spLocks/>
          </p:cNvSpPr>
          <p:nvPr/>
        </p:nvSpPr>
        <p:spPr bwMode="auto">
          <a:xfrm>
            <a:off x="1042988" y="5661025"/>
            <a:ext cx="144145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Timothi</a:t>
            </a:r>
          </a:p>
        </p:txBody>
      </p:sp>
      <p:sp>
        <p:nvSpPr>
          <p:cNvPr id="403464" name="Subtitle 2"/>
          <p:cNvSpPr txBox="1">
            <a:spLocks/>
          </p:cNvSpPr>
          <p:nvPr/>
        </p:nvSpPr>
        <p:spPr bwMode="auto">
          <a:xfrm>
            <a:off x="2555875" y="5661025"/>
            <a:ext cx="14763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Pelelie-kesiimia</a:t>
            </a:r>
          </a:p>
        </p:txBody>
      </p:sp>
      <p:sp>
        <p:nvSpPr>
          <p:cNvPr id="403465" name="Subtitle 2"/>
          <p:cNvSpPr txBox="1">
            <a:spLocks/>
          </p:cNvSpPr>
          <p:nvPr/>
        </p:nvSpPr>
        <p:spPr bwMode="auto">
          <a:xfrm>
            <a:off x="3995738" y="5661025"/>
            <a:ext cx="1655762"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kekreimia</a:t>
            </a:r>
          </a:p>
        </p:txBody>
      </p:sp>
      <p:sp>
        <p:nvSpPr>
          <p:cNvPr id="403466"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3600" b="1">
                <a:solidFill>
                  <a:srgbClr val="000000"/>
                </a:solidFill>
              </a:rPr>
              <a:t>Siedzikeshii</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Asia Map"/>
          <p:cNvPicPr>
            <a:picLocks noChangeAspect="1" noChangeArrowheads="1"/>
          </p:cNvPicPr>
          <p:nvPr/>
        </p:nvPicPr>
        <p:blipFill>
          <a:blip r:embed="rId3">
            <a:extLst>
              <a:ext uri="{28A0092B-C50C-407E-A947-70E740481C1C}">
                <a14:useLocalDpi xmlns:a14="http://schemas.microsoft.com/office/drawing/2010/main" val="0"/>
              </a:ext>
            </a:extLst>
          </a:blip>
          <a:srcRect l="4456" t="30824" r="6654" b="2641"/>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a:effectLst>
                  <a:outerShdw blurRad="38100" dist="38100" dir="2700000" algn="tl">
                    <a:srgbClr val="000080"/>
                  </a:outerShdw>
                </a:effectLst>
                <a:latin typeface="Arial" charset="0"/>
                <a:ea typeface="ＭＳ Ｐゴシック" charset="0"/>
              </a:rPr>
              <a:t>Kepetha lietho 1997-2013</a:t>
            </a:r>
          </a:p>
        </p:txBody>
      </p:sp>
      <p:grpSp>
        <p:nvGrpSpPr>
          <p:cNvPr id="2" name="Group 1"/>
          <p:cNvGrpSpPr>
            <a:grpSpLocks/>
          </p:cNvGrpSpPr>
          <p:nvPr/>
        </p:nvGrpSpPr>
        <p:grpSpPr bwMode="auto">
          <a:xfrm>
            <a:off x="3209925" y="1620838"/>
            <a:ext cx="3716338" cy="4424362"/>
            <a:chOff x="3209900" y="1620838"/>
            <a:chExt cx="3715576" cy="4424362"/>
          </a:xfrm>
        </p:grpSpPr>
        <p:sp>
          <p:nvSpPr>
            <p:cNvPr id="404499" name="AutoShape 4"/>
            <p:cNvSpPr>
              <a:spLocks noChangeArrowheads="1"/>
            </p:cNvSpPr>
            <p:nvPr/>
          </p:nvSpPr>
          <p:spPr bwMode="auto">
            <a:xfrm rot="-2615243">
              <a:off x="3771760" y="2466975"/>
              <a:ext cx="380922" cy="3578225"/>
            </a:xfrm>
            <a:prstGeom prst="upArrow">
              <a:avLst>
                <a:gd name="adj1" fmla="val 50000"/>
                <a:gd name="adj2" fmla="val 234796"/>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404500" name="AutoShape 7"/>
            <p:cNvSpPr>
              <a:spLocks noChangeArrowheads="1"/>
            </p:cNvSpPr>
            <p:nvPr/>
          </p:nvSpPr>
          <p:spPr bwMode="auto">
            <a:xfrm rot="-2225631">
              <a:off x="4346317" y="2987675"/>
              <a:ext cx="380922" cy="2971800"/>
            </a:xfrm>
            <a:prstGeom prst="upArrow">
              <a:avLst>
                <a:gd name="adj1" fmla="val 50000"/>
                <a:gd name="adj2" fmla="val 195004"/>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404501" name="AutoShape 8"/>
            <p:cNvSpPr>
              <a:spLocks noChangeArrowheads="1"/>
            </p:cNvSpPr>
            <p:nvPr/>
          </p:nvSpPr>
          <p:spPr bwMode="auto">
            <a:xfrm rot="2496691">
              <a:off x="6544554" y="3249613"/>
              <a:ext cx="380922" cy="2614612"/>
            </a:xfrm>
            <a:prstGeom prst="upArrow">
              <a:avLst>
                <a:gd name="adj1" fmla="val 50000"/>
                <a:gd name="adj2" fmla="val 140011"/>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404502" name="AutoShape 9"/>
            <p:cNvSpPr>
              <a:spLocks noChangeArrowheads="1"/>
            </p:cNvSpPr>
            <p:nvPr/>
          </p:nvSpPr>
          <p:spPr bwMode="auto">
            <a:xfrm>
              <a:off x="5181171" y="1620838"/>
              <a:ext cx="380922" cy="4114800"/>
            </a:xfrm>
            <a:prstGeom prst="upArrow">
              <a:avLst>
                <a:gd name="adj1" fmla="val 50000"/>
                <a:gd name="adj2" fmla="val 270005"/>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sp>
          <p:nvSpPr>
            <p:cNvPr id="404503" name="AutoShape 4"/>
            <p:cNvSpPr>
              <a:spLocks noChangeArrowheads="1"/>
            </p:cNvSpPr>
            <p:nvPr/>
          </p:nvSpPr>
          <p:spPr bwMode="auto">
            <a:xfrm rot="-5036189">
              <a:off x="4124867" y="4177733"/>
              <a:ext cx="381000" cy="2210935"/>
            </a:xfrm>
            <a:prstGeom prst="upArrow">
              <a:avLst>
                <a:gd name="adj1" fmla="val 50000"/>
                <a:gd name="adj2" fmla="val 234779"/>
              </a:avLst>
            </a:prstGeom>
            <a:solidFill>
              <a:schemeClr val="accent1"/>
            </a:solidFill>
            <a:ln w="9525">
              <a:solidFill>
                <a:schemeClr val="tx1"/>
              </a:solidFill>
              <a:miter lim="800000"/>
              <a:headEnd/>
              <a:tailEnd/>
            </a:ln>
          </p:spPr>
          <p:txBody>
            <a:bodyPr vert="eaVert" wrap="none" anchor="ctr"/>
            <a:lstStyle/>
            <a:p>
              <a:endParaRPr lang="en-US" sz="2400">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MYANMAR</a:t>
            </a:r>
          </a:p>
        </p:txBody>
      </p:sp>
      <p:sp>
        <p:nvSpPr>
          <p:cNvPr id="404487"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4488" name="Text Box 28"/>
          <p:cNvSpPr txBox="1">
            <a:spLocks noChangeArrowheads="1"/>
          </p:cNvSpPr>
          <p:nvPr/>
        </p:nvSpPr>
        <p:spPr bwMode="auto">
          <a:xfrm>
            <a:off x="1476375" y="188913"/>
            <a:ext cx="7127875" cy="3683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Kemerie = Thechii hako nu a diekepuzho pethakewa </a:t>
            </a:r>
          </a:p>
        </p:txBody>
      </p:sp>
      <p:sp>
        <p:nvSpPr>
          <p:cNvPr id="361496" name="Text Box 24"/>
          <p:cNvSpPr txBox="1">
            <a:spLocks noChangeArrowheads="1"/>
          </p:cNvSpPr>
          <p:nvPr/>
        </p:nvSpPr>
        <p:spPr bwMode="auto">
          <a:xfrm>
            <a:off x="4572000" y="5291138"/>
            <a:ext cx="1655763"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SINGAPORE</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CHINA</a:t>
            </a:r>
          </a:p>
        </p:txBody>
      </p:sp>
      <p:sp>
        <p:nvSpPr>
          <p:cNvPr id="25" name="Text Box 17"/>
          <p:cNvSpPr txBox="1">
            <a:spLocks noChangeArrowheads="1"/>
          </p:cNvSpPr>
          <p:nvPr/>
        </p:nvSpPr>
        <p:spPr bwMode="auto">
          <a:xfrm>
            <a:off x="5076825" y="41798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MALAYSIA</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THAILAND</a:t>
            </a:r>
          </a:p>
        </p:txBody>
      </p:sp>
      <p:sp>
        <p:nvSpPr>
          <p:cNvPr id="30" name="Text Box 17"/>
          <p:cNvSpPr txBox="1">
            <a:spLocks noChangeArrowheads="1"/>
          </p:cNvSpPr>
          <p:nvPr/>
        </p:nvSpPr>
        <p:spPr bwMode="auto">
          <a:xfrm>
            <a:off x="6372225" y="53736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KOREA</a:t>
            </a:r>
          </a:p>
        </p:txBody>
      </p:sp>
      <p:sp>
        <p:nvSpPr>
          <p:cNvPr id="33" name="Text Box 19"/>
          <p:cNvSpPr txBox="1">
            <a:spLocks noChangeArrowheads="1"/>
          </p:cNvSpPr>
          <p:nvPr/>
        </p:nvSpPr>
        <p:spPr bwMode="auto">
          <a:xfrm>
            <a:off x="114300" y="152400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JORDAN</a:t>
            </a:r>
          </a:p>
        </p:txBody>
      </p:sp>
      <p:sp>
        <p:nvSpPr>
          <p:cNvPr id="34" name="Text Box 21"/>
          <p:cNvSpPr txBox="1">
            <a:spLocks noChangeArrowheads="1"/>
          </p:cNvSpPr>
          <p:nvPr/>
        </p:nvSpPr>
        <p:spPr bwMode="auto">
          <a:xfrm>
            <a:off x="2300288" y="27162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NEPAL</a:t>
            </a:r>
          </a:p>
        </p:txBody>
      </p:sp>
      <p:sp>
        <p:nvSpPr>
          <p:cNvPr id="35" name="Text Box 19"/>
          <p:cNvSpPr txBox="1">
            <a:spLocks noChangeArrowheads="1"/>
          </p:cNvSpPr>
          <p:nvPr/>
        </p:nvSpPr>
        <p:spPr bwMode="auto">
          <a:xfrm>
            <a:off x="1314450" y="51895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SRI LANKA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Agros Farm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498" name="Picture 2" descr="IMG_767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a:ln>
            <a:miter lim="800000"/>
            <a:headEnd/>
            <a:tailEnd/>
          </a:ln>
          <a:extLst/>
        </p:spPr>
        <p:txBody>
          <a:bodyPr/>
          <a:lstStyle/>
          <a:p>
            <a:pPr>
              <a:defRPr/>
            </a:pPr>
            <a:r>
              <a:rPr lang="en-US" b="1" dirty="0" smtClean="0">
                <a:solidFill>
                  <a:schemeClr val="tx1"/>
                </a:solidFill>
                <a:effectLst>
                  <a:glow rad="266700">
                    <a:schemeClr val="bg1">
                      <a:alpha val="75000"/>
                    </a:schemeClr>
                  </a:glow>
                </a:effectLst>
              </a:rPr>
              <a:t>Kurt </a:t>
            </a:r>
            <a:r>
              <a:rPr lang="en-US" b="1" dirty="0" err="1" smtClean="0">
                <a:solidFill>
                  <a:schemeClr val="tx1"/>
                </a:solidFill>
                <a:effectLst>
                  <a:glow rad="266700">
                    <a:schemeClr val="bg1">
                      <a:alpha val="75000"/>
                    </a:schemeClr>
                  </a:glow>
                </a:effectLst>
              </a:rPr>
              <a:t>liro</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thelhikechii</a:t>
            </a:r>
            <a:r>
              <a:rPr lang="en-US" b="1" dirty="0" smtClean="0">
                <a:solidFill>
                  <a:schemeClr val="tx1"/>
                </a:solidFill>
                <a:effectLst>
                  <a:glow rad="266700">
                    <a:schemeClr val="bg1">
                      <a:alpha val="75000"/>
                    </a:schemeClr>
                  </a:glow>
                </a:effectLst>
              </a:rPr>
              <a:t> mu IT nu </a:t>
            </a:r>
            <a:r>
              <a:rPr lang="en-US" b="1" dirty="0" err="1" smtClean="0">
                <a:solidFill>
                  <a:schemeClr val="tx1"/>
                </a:solidFill>
                <a:effectLst>
                  <a:glow rad="266700">
                    <a:schemeClr val="bg1">
                      <a:alpha val="75000"/>
                    </a:schemeClr>
                  </a:glow>
                </a:effectLst>
              </a:rPr>
              <a:t>meriya</a:t>
            </a:r>
            <a:endParaRPr lang="en-US"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362501" name="Picture 4" descr="Agros 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1026"/>
          <p:cNvSpPr>
            <a:spLocks noGrp="1" noChangeArrowheads="1"/>
          </p:cNvSpPr>
          <p:nvPr>
            <p:ph type="ctrTitle"/>
          </p:nvPr>
        </p:nvSpPr>
        <p:spPr>
          <a:xfrm>
            <a:off x="0" y="6172200"/>
            <a:ext cx="9144000" cy="685800"/>
          </a:xfrm>
        </p:spPr>
        <p:txBody>
          <a:bodyPr/>
          <a:lstStyle/>
          <a:p>
            <a:pPr eaLnBrk="1" hangingPunct="1"/>
            <a:r>
              <a:rPr lang="en-US" sz="4000">
                <a:solidFill>
                  <a:srgbClr val="66FFFF"/>
                </a:solidFill>
                <a:latin typeface="Arial" charset="0"/>
                <a:ea typeface="ＭＳ Ｐゴシック" charset="0"/>
              </a:rPr>
              <a:t>biblestudydownloads.com</a:t>
            </a:r>
            <a:endParaRPr lang="en-US" sz="1400">
              <a:latin typeface="Arial" charset="0"/>
              <a:ea typeface="ＭＳ Ｐゴシック" charset="0"/>
            </a:endParaRPr>
          </a:p>
        </p:txBody>
      </p:sp>
      <p:pic>
        <p:nvPicPr>
          <p:cNvPr id="406530"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11188" y="0"/>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OT Sermons PPT</a:t>
            </a:r>
            <a:endParaRPr lang="en-US">
              <a:latin typeface="Times New Roman" charset="0"/>
              <a:ea typeface="ＭＳ Ｐゴシック" charset="0"/>
              <a:cs typeface="ＭＳ Ｐゴシック" charset="0"/>
            </a:endParaRPr>
          </a:p>
        </p:txBody>
      </p:sp>
      <p:pic>
        <p:nvPicPr>
          <p:cNvPr id="408578" name="Picture 1" descr="OT Sermon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44450"/>
            <a:ext cx="967898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8579"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Homiletics PPT</a:t>
            </a:r>
            <a:endParaRPr lang="en-US">
              <a:latin typeface="Times New Roman" charset="0"/>
              <a:ea typeface="ＭＳ Ｐゴシック" charset="0"/>
              <a:cs typeface="ＭＳ Ｐゴシック" charset="0"/>
            </a:endParaRPr>
          </a:p>
        </p:txBody>
      </p:sp>
      <p:sp>
        <p:nvSpPr>
          <p:cNvPr id="410626"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0627" name="Picture 1" descr="Homiletics English.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2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Chinese Homiletics PPT</a:t>
            </a:r>
            <a:endParaRPr lang="en-US">
              <a:latin typeface="Times New Roman" charset="0"/>
              <a:ea typeface="ＭＳ Ｐゴシック" charset="0"/>
              <a:cs typeface="ＭＳ Ｐゴシック" charset="0"/>
            </a:endParaRPr>
          </a:p>
        </p:txBody>
      </p:sp>
      <p:sp>
        <p:nvSpPr>
          <p:cNvPr id="412674"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2675" name="Picture 2" descr="Homiletics Chine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Indonesian Homiletics PPT</a:t>
            </a:r>
            <a:endParaRPr lang="en-US">
              <a:latin typeface="Times New Roman" charset="0"/>
              <a:ea typeface="ＭＳ Ｐゴシック" charset="0"/>
              <a:cs typeface="ＭＳ Ｐゴシック" charset="0"/>
            </a:endParaRPr>
          </a:p>
        </p:txBody>
      </p:sp>
      <p:sp>
        <p:nvSpPr>
          <p:cNvPr id="414722"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4723" name="Picture 1" descr="Homiletics Indonesia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Tagalog Homiletics PPT</a:t>
            </a:r>
            <a:endParaRPr lang="en-US">
              <a:latin typeface="Times New Roman" charset="0"/>
              <a:ea typeface="ＭＳ Ｐゴシック" charset="0"/>
              <a:cs typeface="ＭＳ Ｐゴシック" charset="0"/>
            </a:endParaRPr>
          </a:p>
        </p:txBody>
      </p:sp>
      <p:sp>
        <p:nvSpPr>
          <p:cNvPr id="416770"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6771" name="Picture 1" descr="Homiletics Tagalo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Tangkhul Homiletics PPT</a:t>
            </a:r>
            <a:endParaRPr lang="en-US">
              <a:latin typeface="Times New Roman" charset="0"/>
              <a:ea typeface="ＭＳ Ｐゴシック" charset="0"/>
              <a:cs typeface="ＭＳ Ｐゴシック" charset="0"/>
            </a:endParaRPr>
          </a:p>
        </p:txBody>
      </p:sp>
      <p:sp>
        <p:nvSpPr>
          <p:cNvPr id="418818"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18819" name="Picture 1" descr="Homiletics Tangkhu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8588"/>
            <a:ext cx="91440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Thai Homiletics PPT</a:t>
            </a:r>
            <a:endParaRPr lang="en-US">
              <a:latin typeface="Times New Roman" charset="0"/>
              <a:ea typeface="ＭＳ Ｐゴシック" charset="0"/>
              <a:cs typeface="ＭＳ Ｐゴシック" charset="0"/>
            </a:endParaRPr>
          </a:p>
        </p:txBody>
      </p:sp>
      <p:sp>
        <p:nvSpPr>
          <p:cNvPr id="420866"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20867" name="Picture 1" descr="Homiletics Tha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Vietnamese Homiletics PPT</a:t>
            </a:r>
            <a:endParaRPr lang="en-US">
              <a:latin typeface="Times New Roman" charset="0"/>
              <a:ea typeface="ＭＳ Ｐゴシック" charset="0"/>
              <a:cs typeface="ＭＳ Ｐゴシック" charset="0"/>
            </a:endParaRPr>
          </a:p>
        </p:txBody>
      </p:sp>
      <p:sp>
        <p:nvSpPr>
          <p:cNvPr id="422914"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4000">
                <a:solidFill>
                  <a:srgbClr val="66FFFF"/>
                </a:solidFill>
                <a:cs typeface="Arial" charset="0"/>
              </a:rPr>
              <a:t>biblestudydownloads.com</a:t>
            </a:r>
            <a:endParaRPr lang="en-US" sz="1400">
              <a:solidFill>
                <a:srgbClr val="000000"/>
              </a:solidFill>
              <a:cs typeface="Arial" charset="0"/>
            </a:endParaRPr>
          </a:p>
        </p:txBody>
      </p:sp>
      <p:pic>
        <p:nvPicPr>
          <p:cNvPr id="422915" name="Picture 1" descr="Homiletics Vietnames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SBC Pethavoketuoko</a:t>
            </a:r>
            <a:endParaRPr lang="en-US" b="1">
              <a:solidFill>
                <a:schemeClr val="bg1"/>
              </a:solidFill>
              <a:latin typeface="Arial" charset="0"/>
              <a:ea typeface="ＭＳ Ｐゴシック" charset="0"/>
              <a:cs typeface="Arial" charset="0"/>
            </a:endParaRPr>
          </a:p>
        </p:txBody>
      </p:sp>
      <p:sp>
        <p:nvSpPr>
          <p:cNvPr id="424962"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a:t>
            </a:r>
          </a:p>
        </p:txBody>
      </p:sp>
      <p:pic>
        <p:nvPicPr>
          <p:cNvPr id="424963" name="Picture 5" descr="OverloadDon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Kephrii</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(10%)</a:t>
            </a:r>
          </a:p>
          <a:p>
            <a:pPr marL="609600" indent="-609600" eaLnBrk="1" hangingPunct="1">
              <a:lnSpc>
                <a:spcPct val="90000"/>
              </a:lnSpc>
              <a:buFontTx/>
              <a:buNone/>
              <a:defRPr/>
            </a:pPr>
            <a:endParaRPr lang="en-US" altLang="zh-CN" sz="2400" b="1" dirty="0" smtClean="0">
              <a:solidFill>
                <a:srgbClr val="FFF9FC"/>
              </a:solidFill>
              <a:effectLst>
                <a:outerShdw blurRad="38100" dist="38100" dir="2700000" algn="tl">
                  <a:srgbClr val="000000"/>
                </a:outerShdw>
              </a:effectLst>
              <a:latin typeface="Arial" pitchFamily="34" charset="0"/>
              <a:cs typeface="Arial" pitchFamily="34"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Mhatho</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(15%)</a:t>
            </a:r>
          </a:p>
          <a:p>
            <a:pPr marL="609600" indent="-609600" eaLnBrk="1" hangingPunct="1">
              <a:lnSpc>
                <a:spcPct val="90000"/>
              </a:lnSpc>
              <a:buFontTx/>
              <a:buNone/>
              <a:defRPr/>
            </a:pPr>
            <a:endParaRPr lang="en-US" altLang="zh-CN" sz="2400" b="1" dirty="0" smtClean="0">
              <a:solidFill>
                <a:srgbClr val="FFF9FC"/>
              </a:solidFill>
              <a:effectLst>
                <a:outerShdw blurRad="38100" dist="38100" dir="2700000" algn="tl">
                  <a:srgbClr val="000000"/>
                </a:outerShdw>
              </a:effectLst>
              <a:latin typeface="Arial" pitchFamily="34" charset="0"/>
              <a:cs typeface="Arial" pitchFamily="34"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Kethukropuo</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(25%)</a:t>
            </a:r>
          </a:p>
          <a:p>
            <a:pPr marL="609600" indent="-609600" eaLnBrk="1" hangingPunct="1">
              <a:lnSpc>
                <a:spcPct val="90000"/>
              </a:lnSpc>
              <a:buFont typeface="Monotype Sorts" pitchFamily="-84" charset="2"/>
              <a:buNone/>
              <a:defRPr/>
            </a:pPr>
            <a:endParaRPr lang="en-US" altLang="zh-CN" b="1" dirty="0" smtClean="0">
              <a:solidFill>
                <a:srgbClr val="FFF9FC"/>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4" end="4"/>
                                            </p:txEl>
                                          </p:spTgt>
                                        </p:tgtEl>
                                        <p:attrNameLst>
                                          <p:attrName>style.visibility</p:attrName>
                                        </p:attrNameLst>
                                      </p:cBhvr>
                                      <p:to>
                                        <p:strVal val="visible"/>
                                      </p:to>
                                    </p:set>
                                    <p:anim calcmode="lin" valueType="num">
                                      <p:cBhvr additive="base">
                                        <p:cTn id="7"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1" descr="IMG_09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Title 1"/>
          <p:cNvSpPr>
            <a:spLocks noGrp="1"/>
          </p:cNvSpPr>
          <p:nvPr>
            <p:ph type="title"/>
          </p:nvPr>
        </p:nvSpPr>
        <p:spPr>
          <a:xfrm>
            <a:off x="611560" y="260648"/>
            <a:ext cx="7772400" cy="1008063"/>
          </a:xfrm>
          <a:ln>
            <a:miter lim="800000"/>
            <a:headEnd/>
            <a:tailEnd/>
          </a:ln>
          <a:extLst/>
        </p:spPr>
        <p:txBody>
          <a:bodyPr/>
          <a:lstStyle/>
          <a:p>
            <a:pPr>
              <a:defRPr/>
            </a:pPr>
            <a:r>
              <a:rPr lang="en-US" sz="5400" b="1" dirty="0">
                <a:effectLst>
                  <a:glow rad="139700">
                    <a:schemeClr val="tx1"/>
                  </a:glow>
                </a:effectLst>
                <a:latin typeface="Arial" charset="0"/>
                <a:ea typeface="ＭＳ Ｐゴシック" charset="0"/>
              </a:rPr>
              <a:t>Stephen </a:t>
            </a:r>
            <a:r>
              <a:rPr lang="en-US" sz="5400" b="1" dirty="0" err="1" smtClean="0">
                <a:effectLst>
                  <a:glow rad="139700">
                    <a:schemeClr val="tx1"/>
                  </a:glow>
                </a:effectLst>
                <a:latin typeface="Arial" charset="0"/>
                <a:ea typeface="ＭＳ Ｐゴシック" charset="0"/>
              </a:rPr>
              <a:t>liro</a:t>
            </a:r>
            <a:r>
              <a:rPr lang="en-US" sz="5400" b="1" dirty="0" smtClean="0">
                <a:effectLst>
                  <a:glow rad="139700">
                    <a:schemeClr val="tx1"/>
                  </a:glow>
                </a:effectLst>
                <a:latin typeface="Arial" charset="0"/>
                <a:ea typeface="ＭＳ Ｐゴシック" charset="0"/>
              </a:rPr>
              <a:t> </a:t>
            </a:r>
            <a:r>
              <a:rPr lang="en-US" sz="5400" b="1" dirty="0" err="1" smtClean="0">
                <a:effectLst>
                  <a:glow rad="139700">
                    <a:schemeClr val="tx1"/>
                  </a:glow>
                </a:effectLst>
                <a:latin typeface="Arial" charset="0"/>
                <a:ea typeface="ＭＳ Ｐゴシック" charset="0"/>
              </a:rPr>
              <a:t>keprokese</a:t>
            </a:r>
            <a:r>
              <a:rPr lang="en-US" sz="5400" b="1" dirty="0" smtClean="0">
                <a:effectLst>
                  <a:glow rad="139700">
                    <a:schemeClr val="tx1"/>
                  </a:glow>
                </a:effectLst>
                <a:latin typeface="Arial" charset="0"/>
                <a:ea typeface="ＭＳ Ｐゴシック" charset="0"/>
              </a:rPr>
              <a:t> nu </a:t>
            </a:r>
            <a:r>
              <a:rPr lang="en-US" sz="5400" b="1" dirty="0" err="1" smtClean="0">
                <a:effectLst>
                  <a:glow rad="139700">
                    <a:schemeClr val="tx1"/>
                  </a:glow>
                </a:effectLst>
                <a:latin typeface="Arial" charset="0"/>
                <a:ea typeface="ＭＳ Ｐゴシック" charset="0"/>
              </a:rPr>
              <a:t>meriya</a:t>
            </a:r>
            <a:endParaRPr lang="en-US" sz="5400" b="1" dirty="0">
              <a:effectLst>
                <a:glow rad="139700">
                  <a:schemeClr val="tx1"/>
                </a:glow>
              </a:effectLst>
              <a:latin typeface="Arial" charset="0"/>
              <a:ea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a:ln>
            <a:miter lim="800000"/>
            <a:headEnd/>
            <a:tailEnd/>
          </a:ln>
          <a:extLst/>
        </p:spPr>
        <p:txBody>
          <a:bodyPr/>
          <a:lstStyle/>
          <a:p>
            <a:pPr algn="l">
              <a:defRPr/>
            </a:pPr>
            <a:r>
              <a:rPr lang="en-US" sz="6000" b="1" dirty="0" err="1" smtClean="0">
                <a:solidFill>
                  <a:srgbClr val="FFFFFF"/>
                </a:solidFill>
                <a:effectLst>
                  <a:glow rad="127000">
                    <a:schemeClr val="tx1">
                      <a:alpha val="99000"/>
                    </a:schemeClr>
                  </a:glow>
                </a:effectLst>
                <a:ea typeface="ＭＳ Ｐゴシック" charset="0"/>
                <a:cs typeface="ＭＳ Ｐゴシック" charset="0"/>
              </a:rPr>
              <a:t>Kethu</a:t>
            </a:r>
            <a:r>
              <a:rPr lang="en-US" sz="6000" b="1" dirty="0" smtClean="0">
                <a:solidFill>
                  <a:srgbClr val="FFFFFF"/>
                </a:solidFill>
                <a:effectLst>
                  <a:glow rad="127000">
                    <a:schemeClr val="tx1">
                      <a:alpha val="99000"/>
                    </a:schemeClr>
                  </a:glow>
                </a:effectLst>
                <a:ea typeface="ＭＳ Ｐゴシック" charset="0"/>
                <a:cs typeface="ＭＳ Ｐゴシック" charset="0"/>
              </a:rPr>
              <a:t> </a:t>
            </a:r>
            <a:r>
              <a:rPr lang="en-US" sz="6000" b="1" dirty="0" err="1" smtClean="0">
                <a:solidFill>
                  <a:srgbClr val="FFFFFF"/>
                </a:solidFill>
                <a:effectLst>
                  <a:glow rad="127000">
                    <a:schemeClr val="tx1">
                      <a:alpha val="99000"/>
                    </a:schemeClr>
                  </a:glow>
                </a:effectLst>
                <a:ea typeface="ＭＳ Ｐゴシック" charset="0"/>
                <a:cs typeface="ＭＳ Ｐゴシック" charset="0"/>
              </a:rPr>
              <a:t>mhatho</a:t>
            </a:r>
            <a:r>
              <a:rPr lang="en-US" sz="6000" b="1" dirty="0" smtClean="0">
                <a:solidFill>
                  <a:srgbClr val="FFFFFF"/>
                </a:solidFill>
                <a:effectLst>
                  <a:glow rad="127000">
                    <a:schemeClr val="tx1">
                      <a:alpha val="99000"/>
                    </a:schemeClr>
                  </a:glow>
                </a:effectLst>
                <a:ea typeface="ＭＳ Ｐゴシック" charset="0"/>
                <a:cs typeface="ＭＳ Ｐゴシック" charset="0"/>
              </a:rPr>
              <a:t> </a:t>
            </a:r>
            <a:br>
              <a:rPr lang="en-US" sz="6000" b="1" dirty="0" smtClean="0">
                <a:solidFill>
                  <a:srgbClr val="FFFFFF"/>
                </a:solidFill>
                <a:effectLst>
                  <a:glow rad="127000">
                    <a:schemeClr val="tx1">
                      <a:alpha val="99000"/>
                    </a:schemeClr>
                  </a:glow>
                </a:effectLst>
                <a:ea typeface="ＭＳ Ｐゴシック" charset="0"/>
                <a:cs typeface="ＭＳ Ｐゴシック" charset="0"/>
              </a:rPr>
            </a:br>
            <a:r>
              <a:rPr lang="en-US" sz="6000" b="1" dirty="0" err="1" smtClean="0">
                <a:solidFill>
                  <a:srgbClr val="FFFFFF"/>
                </a:solidFill>
                <a:effectLst>
                  <a:glow rad="127000">
                    <a:schemeClr val="tx1">
                      <a:alpha val="99000"/>
                    </a:schemeClr>
                  </a:glow>
                </a:effectLst>
                <a:ea typeface="ＭＳ Ｐゴシック" charset="0"/>
                <a:cs typeface="ＭＳ Ｐゴシック" charset="0"/>
              </a:rPr>
              <a:t>kerekenieko</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427011" name="Subtitle 2"/>
          <p:cNvSpPr>
            <a:spLocks noGrp="1"/>
          </p:cNvSpPr>
          <p:nvPr>
            <p:ph type="subTitle" sz="quarter" idx="1"/>
          </p:nvPr>
        </p:nvSpPr>
        <p:spPr>
          <a:xfrm>
            <a:off x="2916238" y="4724400"/>
            <a:ext cx="6189662" cy="1250950"/>
          </a:xfrm>
        </p:spPr>
        <p:txBody>
          <a:bodyPr/>
          <a:lstStyle/>
          <a:p>
            <a:pPr>
              <a:buFont typeface="Wingdings" charset="0"/>
              <a:buNone/>
            </a:pPr>
            <a:r>
              <a:rPr lang="en-US" sz="4400" b="1" i="1">
                <a:latin typeface="Helvetica" charset="0"/>
                <a:ea typeface="ＭＳ Ｐゴシック" charset="0"/>
                <a:cs typeface="ＭＳ Ｐゴシック" charset="0"/>
              </a:rPr>
              <a:t>Kethuko-a u diepuvoketuoko nu u khruohilieya </a:t>
            </a:r>
          </a:p>
        </p:txBody>
      </p:sp>
      <p:sp>
        <p:nvSpPr>
          <p:cNvPr id="427012"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vii</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en-US" sz="4000" b="1">
                <a:solidFill>
                  <a:srgbClr val="F9F9F9"/>
                </a:solidFill>
                <a:latin typeface="Century Gothic" charset="0"/>
                <a:ea typeface="Osaka" charset="0"/>
                <a:cs typeface="Osaka" charset="0"/>
              </a:rPr>
              <a:t>Ki-iidi u zhapu khashii morosuo ga ?</a:t>
            </a:r>
            <a:endParaRPr lang="en-US" sz="4000">
              <a:solidFill>
                <a:srgbClr val="F9F9F9"/>
              </a:solidFill>
              <a:latin typeface="Century Gothic" charset="0"/>
              <a:ea typeface="Osaka" charset="0"/>
              <a:cs typeface="Osaka" charset="0"/>
            </a:endParaRPr>
          </a:p>
        </p:txBody>
      </p:sp>
      <p:sp>
        <p:nvSpPr>
          <p:cNvPr id="10243" name="Text Box 3"/>
          <p:cNvSpPr txBox="1">
            <a:spLocks noChangeArrowheads="1"/>
          </p:cNvSpPr>
          <p:nvPr/>
        </p:nvSpPr>
        <p:spPr bwMode="auto">
          <a:xfrm>
            <a:off x="8585200" y="-26988"/>
            <a:ext cx="523875" cy="457201"/>
          </a:xfrm>
          <a:prstGeom prst="rect">
            <a:avLst/>
          </a:prstGeom>
          <a:noFill/>
          <a:ln w="9525">
            <a:noFill/>
            <a:miter lim="800000"/>
            <a:headEnd/>
            <a:tailEnd/>
          </a:ln>
          <a:effectLst>
            <a:outerShdw dist="35921" dir="2700000" algn="ctr" rotWithShape="0">
              <a:srgbClr val="F9F9F9">
                <a:alpha val="74997"/>
              </a:srgbClr>
            </a:outerShdw>
          </a:effectLst>
        </p:spPr>
        <p:txBody>
          <a:bodyPr wrap="none">
            <a:spAutoFit/>
          </a:bodyPr>
          <a:lstStyle/>
          <a:p>
            <a:pPr>
              <a:defRPr/>
            </a:pPr>
            <a:r>
              <a:rPr lang="en-US" sz="2400" b="1">
                <a:solidFill>
                  <a:srgbClr val="000000"/>
                </a:solidFill>
                <a:latin typeface="Arial" pitchFamily="34" charset="0"/>
                <a:ea typeface="Osaka" pitchFamily="-84" charset="-128"/>
                <a:cs typeface="+mn-cs"/>
              </a:rPr>
              <a:t>16</a:t>
            </a:r>
            <a:endParaRPr lang="en-US" sz="2400">
              <a:solidFill>
                <a:srgbClr val="000000"/>
              </a:solidFill>
              <a:latin typeface="Arial" pitchFamily="34" charset="0"/>
              <a:ea typeface="Osaka" pitchFamily="-84" charset="-128"/>
              <a:cs typeface="+mn-cs"/>
            </a:endParaRPr>
          </a:p>
        </p:txBody>
      </p:sp>
      <p:sp>
        <p:nvSpPr>
          <p:cNvPr id="7" name="Text Box 5"/>
          <p:cNvSpPr txBox="1">
            <a:spLocks noChangeArrowheads="1"/>
          </p:cNvSpPr>
          <p:nvPr/>
        </p:nvSpPr>
        <p:spPr bwMode="auto">
          <a:xfrm>
            <a:off x="1905000" y="6149975"/>
            <a:ext cx="5029200" cy="70802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2000" kern="0" dirty="0">
                <a:solidFill>
                  <a:srgbClr val="000000"/>
                </a:solidFill>
                <a:latin typeface="Arial"/>
                <a:ea typeface="ＭＳ Ｐゴシック" charset="-128"/>
                <a:cs typeface="Arial"/>
              </a:rPr>
              <a:t>Dr Rick Griffith, Singapore Bible College</a:t>
            </a:r>
          </a:p>
          <a:p>
            <a:pPr algn="ctr" eaLnBrk="1" fontAlgn="auto" hangingPunct="1">
              <a:spcBef>
                <a:spcPts val="0"/>
              </a:spcBef>
              <a:spcAft>
                <a:spcPts val="0"/>
              </a:spcAft>
              <a:defRPr/>
            </a:pPr>
            <a:r>
              <a:rPr lang="en-US" sz="2000" kern="0" dirty="0" err="1">
                <a:solidFill>
                  <a:srgbClr val="000000"/>
                </a:solidFill>
                <a:latin typeface="Arial"/>
                <a:ea typeface="ＭＳ Ｐゴシック" charset="-128"/>
                <a:cs typeface="Arial"/>
              </a:rPr>
              <a:t>www.biblestudydownloads.com</a:t>
            </a:r>
            <a:endParaRPr lang="en-US" sz="2000" kern="0" dirty="0">
              <a:solidFill>
                <a:srgbClr val="000000"/>
              </a:solidFill>
              <a:latin typeface="Arial"/>
              <a:ea typeface="ＭＳ Ｐゴシック" charset="-128"/>
              <a:cs typeface="Arial"/>
            </a:endParaRPr>
          </a:p>
        </p:txBody>
      </p:sp>
      <p:sp>
        <p:nvSpPr>
          <p:cNvPr id="428036"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800" b="1">
                <a:solidFill>
                  <a:srgbClr val="000000"/>
                </a:solidFill>
                <a:latin typeface="Century Gothic" charset="0"/>
                <a:ea typeface="Osaka" charset="0"/>
                <a:cs typeface="Osaka" charset="0"/>
              </a:rPr>
              <a:t>U thuo u dze sii pu riiphi </a:t>
            </a:r>
          </a:p>
          <a:p>
            <a:pPr eaLnBrk="1" hangingPunct="1">
              <a:buFont typeface="Arial" charset="0"/>
              <a:buChar char="•"/>
            </a:pPr>
            <a:r>
              <a:rPr lang="en-US" sz="4800" b="1">
                <a:solidFill>
                  <a:srgbClr val="000000"/>
                </a:solidFill>
                <a:latin typeface="Century Gothic" charset="0"/>
                <a:ea typeface="Osaka" charset="0"/>
                <a:cs typeface="Osaka" charset="0"/>
              </a:rPr>
              <a:t>No kesi tho-u zo </a:t>
            </a:r>
          </a:p>
          <a:p>
            <a:pPr eaLnBrk="1" hangingPunct="1">
              <a:buFont typeface="Arial" charset="0"/>
              <a:buChar char="•"/>
            </a:pPr>
            <a:r>
              <a:rPr lang="en-US" sz="4800" b="1">
                <a:solidFill>
                  <a:srgbClr val="000000"/>
                </a:solidFill>
                <a:latin typeface="Century Gothic" charset="0"/>
                <a:ea typeface="Osaka" charset="0"/>
                <a:cs typeface="Osaka" charset="0"/>
              </a:rPr>
              <a:t>Zhapu chiiliekevi puotei kevipuo</a:t>
            </a:r>
            <a:endParaRPr lang="en-US" sz="4400">
              <a:solidFill>
                <a:srgbClr val="000000"/>
              </a:solidFill>
              <a:latin typeface="Century Gothic" charset="0"/>
              <a:ea typeface="Osaka" charset="0"/>
              <a:cs typeface="Osaka"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0"/>
            <a:ext cx="9144000" cy="1260475"/>
          </a:xfrm>
          <a:effectLst>
            <a:outerShdw blurRad="63500" dist="35921" dir="2700000" algn="ctr" rotWithShape="0">
              <a:srgbClr val="000000">
                <a:alpha val="74997"/>
              </a:srgbClr>
            </a:outerShdw>
          </a:effectLst>
        </p:spPr>
        <p:txBody>
          <a:bodyPr/>
          <a:lstStyle/>
          <a:p>
            <a:pPr>
              <a:defRPr/>
            </a:pPr>
            <a:r>
              <a:rPr lang="en-US" sz="4000" b="1" dirty="0" err="1" smtClean="0">
                <a:latin typeface="Arial" pitchFamily="34" charset="0"/>
                <a:ea typeface="ＭＳ Ｐゴシック" pitchFamily="34" charset="-128"/>
                <a:cs typeface="Arial" pitchFamily="34" charset="0"/>
              </a:rPr>
              <a:t>Zhapu</a:t>
            </a:r>
            <a:r>
              <a:rPr lang="en-US" sz="4000" b="1" dirty="0" smtClean="0">
                <a:latin typeface="Arial" pitchFamily="34" charset="0"/>
                <a:ea typeface="ＭＳ Ｐゴシック" pitchFamily="34" charset="-128"/>
                <a:cs typeface="Arial" pitchFamily="34" charset="0"/>
              </a:rPr>
              <a:t> </a:t>
            </a:r>
            <a:r>
              <a:rPr lang="en-US" sz="4000" b="1" dirty="0" err="1" smtClean="0">
                <a:latin typeface="Arial" pitchFamily="34" charset="0"/>
                <a:ea typeface="ＭＳ Ｐゴシック" pitchFamily="34" charset="-128"/>
                <a:cs typeface="Arial" pitchFamily="34" charset="0"/>
              </a:rPr>
              <a:t>chiikecii</a:t>
            </a:r>
            <a:r>
              <a:rPr lang="en-US" sz="4000" b="1" dirty="0" smtClean="0">
                <a:latin typeface="Arial" pitchFamily="34" charset="0"/>
                <a:ea typeface="ＭＳ Ｐゴシック" pitchFamily="34" charset="-128"/>
                <a:cs typeface="Arial" pitchFamily="34" charset="0"/>
              </a:rPr>
              <a:t> </a:t>
            </a:r>
            <a:r>
              <a:rPr lang="en-US" sz="4000" b="1" dirty="0" err="1" smtClean="0">
                <a:latin typeface="Arial" pitchFamily="34" charset="0"/>
                <a:ea typeface="ＭＳ Ｐゴシック" pitchFamily="34" charset="-128"/>
                <a:cs typeface="Arial" pitchFamily="34" charset="0"/>
              </a:rPr>
              <a:t>zho</a:t>
            </a:r>
            <a:r>
              <a:rPr lang="en-US" sz="4000" b="1" dirty="0" smtClean="0">
                <a:latin typeface="Arial" pitchFamily="34" charset="0"/>
                <a:ea typeface="ＭＳ Ｐゴシック" pitchFamily="34" charset="-128"/>
                <a:cs typeface="Arial" pitchFamily="34" charset="0"/>
              </a:rPr>
              <a:t> </a:t>
            </a:r>
            <a:r>
              <a:rPr lang="en-US" sz="4000" b="1" dirty="0" err="1" smtClean="0">
                <a:latin typeface="Arial" pitchFamily="34" charset="0"/>
                <a:ea typeface="ＭＳ Ｐゴシック" pitchFamily="34" charset="-128"/>
                <a:cs typeface="Arial" pitchFamily="34" charset="0"/>
              </a:rPr>
              <a:t>medzi</a:t>
            </a:r>
            <a:r>
              <a:rPr lang="en-US" sz="4000" b="1" dirty="0" smtClean="0">
                <a:latin typeface="Arial" pitchFamily="34" charset="0"/>
                <a:ea typeface="ＭＳ Ｐゴシック" pitchFamily="34" charset="-128"/>
                <a:cs typeface="Arial" pitchFamily="34" charset="0"/>
              </a:rPr>
              <a:t> </a:t>
            </a:r>
            <a:r>
              <a:rPr lang="en-US" sz="4000" b="1" dirty="0" err="1" smtClean="0">
                <a:latin typeface="Arial" pitchFamily="34" charset="0"/>
                <a:ea typeface="ＭＳ Ｐゴシック" pitchFamily="34" charset="-128"/>
                <a:cs typeface="Arial" pitchFamily="34" charset="0"/>
              </a:rPr>
              <a:t>vo</a:t>
            </a:r>
            <a:r>
              <a:rPr lang="en-US" sz="4000" b="1" dirty="0" smtClean="0">
                <a:latin typeface="Arial" pitchFamily="34" charset="0"/>
                <a:ea typeface="ＭＳ Ｐゴシック" pitchFamily="34" charset="-128"/>
                <a:cs typeface="Arial" pitchFamily="34" charset="0"/>
              </a:rPr>
              <a:t> </a:t>
            </a:r>
            <a:r>
              <a:rPr lang="en-US" sz="4000" b="1" dirty="0" err="1" smtClean="0">
                <a:latin typeface="Arial" pitchFamily="34" charset="0"/>
                <a:ea typeface="ＭＳ Ｐゴシック" pitchFamily="34" charset="-128"/>
                <a:cs typeface="Arial" pitchFamily="34" charset="0"/>
              </a:rPr>
              <a:t>morokesuo</a:t>
            </a:r>
            <a:r>
              <a:rPr lang="en-US" sz="4000" b="1" dirty="0" smtClean="0">
                <a:latin typeface="Arial" pitchFamily="34" charset="0"/>
                <a:ea typeface="ＭＳ Ｐゴシック" pitchFamily="34" charset="-128"/>
                <a:cs typeface="Arial" pitchFamily="34" charset="0"/>
              </a:rPr>
              <a:t> </a:t>
            </a:r>
            <a:r>
              <a:rPr lang="en-US" sz="4000" b="1" dirty="0" err="1" smtClean="0">
                <a:latin typeface="Arial" pitchFamily="34" charset="0"/>
                <a:ea typeface="ＭＳ Ｐゴシック" pitchFamily="34" charset="-128"/>
                <a:cs typeface="Arial" pitchFamily="34" charset="0"/>
              </a:rPr>
              <a:t>kropuo</a:t>
            </a:r>
            <a:endParaRPr lang="en-US" sz="4000" dirty="0" smtClean="0">
              <a:latin typeface="Arial" pitchFamily="34" charset="0"/>
              <a:ea typeface="ＭＳ Ｐゴシック" pitchFamily="34" charset="-128"/>
              <a:cs typeface="Arial" pitchFamily="34" charset="0"/>
            </a:endParaRPr>
          </a:p>
        </p:txBody>
      </p:sp>
      <p:sp>
        <p:nvSpPr>
          <p:cNvPr id="11267" name="Text Box 3"/>
          <p:cNvSpPr txBox="1">
            <a:spLocks noChangeArrowheads="1"/>
          </p:cNvSpPr>
          <p:nvPr/>
        </p:nvSpPr>
        <p:spPr bwMode="auto">
          <a:xfrm>
            <a:off x="107950" y="4724400"/>
            <a:ext cx="4032250" cy="1816100"/>
          </a:xfrm>
          <a:prstGeom prst="rect">
            <a:avLst/>
          </a:prstGeom>
          <a:gradFill rotWithShape="0">
            <a:gsLst>
              <a:gs pos="0">
                <a:srgbClr val="606060"/>
              </a:gs>
              <a:gs pos="100000">
                <a:srgbClr val="2C2C2C"/>
              </a:gs>
            </a:gsLst>
            <a:path path="shape">
              <a:fillToRect l="50000" t="50000" r="50000" b="50000"/>
            </a:path>
          </a:gradFill>
          <a:ln>
            <a:noFill/>
          </a:ln>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smtClean="0">
                <a:solidFill>
                  <a:srgbClr val="FFFFFF"/>
                </a:solidFill>
                <a:effectLst>
                  <a:outerShdw blurRad="38100" dist="38100" dir="2700000" algn="tl">
                    <a:srgbClr val="000000"/>
                  </a:outerShdw>
                </a:effectLst>
              </a:rPr>
              <a:t>Krista sikemoki</a:t>
            </a:r>
            <a:r>
              <a:rPr lang="en-US" sz="2800" b="1" smtClean="0">
                <a:solidFill>
                  <a:srgbClr val="FFFFFF"/>
                </a:solidFill>
                <a:effectLst>
                  <a:outerShdw blurRad="38100" dist="38100" dir="2700000" algn="tl">
                    <a:srgbClr val="000000"/>
                  </a:outerShdw>
                </a:effectLst>
              </a:rPr>
              <a:t>:</a:t>
            </a:r>
          </a:p>
          <a:p>
            <a:pPr>
              <a:buFontTx/>
              <a:buChar char="•"/>
              <a:defRPr/>
            </a:pPr>
            <a:r>
              <a:rPr lang="en-US" sz="2800" b="1" smtClean="0">
                <a:solidFill>
                  <a:srgbClr val="FFFFFF"/>
                </a:solidFill>
                <a:effectLst>
                  <a:outerShdw blurRad="38100" dist="38100" dir="2700000" algn="tl">
                    <a:srgbClr val="000000"/>
                  </a:outerShdw>
                </a:effectLst>
              </a:rPr>
              <a:t>N kele</a:t>
            </a:r>
          </a:p>
          <a:p>
            <a:pPr>
              <a:buFontTx/>
              <a:buChar char="•"/>
              <a:defRPr/>
            </a:pPr>
            <a:r>
              <a:rPr lang="en-US" sz="2800" b="1" smtClean="0">
                <a:solidFill>
                  <a:srgbClr val="FFFFFF"/>
                </a:solidFill>
                <a:effectLst>
                  <a:outerShdw blurRad="38100" dist="38100" dir="2700000" algn="tl">
                    <a:srgbClr val="000000"/>
                  </a:outerShdw>
                </a:effectLst>
              </a:rPr>
              <a:t>N zho</a:t>
            </a:r>
          </a:p>
          <a:p>
            <a:pPr>
              <a:buFontTx/>
              <a:buChar char="•"/>
              <a:defRPr/>
            </a:pPr>
            <a:r>
              <a:rPr lang="en-US" sz="2800" b="1" smtClean="0">
                <a:solidFill>
                  <a:srgbClr val="FFFFFF"/>
                </a:solidFill>
                <a:effectLst>
                  <a:outerShdw blurRad="38100" dist="38100" dir="2700000" algn="tl">
                    <a:srgbClr val="000000"/>
                  </a:outerShdw>
                </a:effectLst>
              </a:rPr>
              <a:t>Pu kemeciikeshii!</a:t>
            </a:r>
          </a:p>
        </p:txBody>
      </p:sp>
      <p:sp>
        <p:nvSpPr>
          <p:cNvPr id="11268" name="Text Box 4"/>
          <p:cNvSpPr txBox="1">
            <a:spLocks noChangeArrowheads="1"/>
          </p:cNvSpPr>
          <p:nvPr/>
        </p:nvSpPr>
        <p:spPr bwMode="auto">
          <a:xfrm>
            <a:off x="2089150" y="2743200"/>
            <a:ext cx="3511550" cy="1800225"/>
          </a:xfrm>
          <a:prstGeom prst="rect">
            <a:avLst/>
          </a:prstGeom>
          <a:solidFill>
            <a:srgbClr val="F8FF3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b="1" u="sng">
                <a:solidFill>
                  <a:srgbClr val="000000"/>
                </a:solidFill>
              </a:rPr>
              <a:t>Riidikelieki</a:t>
            </a:r>
            <a:r>
              <a:rPr lang="en-US" sz="2800" b="1">
                <a:solidFill>
                  <a:srgbClr val="000000"/>
                </a:solidFill>
              </a:rPr>
              <a:t>:</a:t>
            </a:r>
          </a:p>
          <a:p>
            <a:pPr>
              <a:buFontTx/>
              <a:buChar char="•"/>
            </a:pPr>
            <a:r>
              <a:rPr lang="en-US" sz="2800" b="1">
                <a:solidFill>
                  <a:srgbClr val="000000"/>
                </a:solidFill>
              </a:rPr>
              <a:t>Riidikelie dze</a:t>
            </a:r>
          </a:p>
          <a:p>
            <a:pPr>
              <a:buFontTx/>
              <a:buChar char="•"/>
            </a:pPr>
            <a:r>
              <a:rPr lang="en-US" sz="2800" b="1">
                <a:solidFill>
                  <a:srgbClr val="000000"/>
                </a:solidFill>
              </a:rPr>
              <a:t>N kepele</a:t>
            </a:r>
          </a:p>
          <a:p>
            <a:pPr>
              <a:buFontTx/>
              <a:buChar char="•"/>
            </a:pPr>
            <a:r>
              <a:rPr lang="en-US" sz="2800" b="1">
                <a:solidFill>
                  <a:srgbClr val="000000"/>
                </a:solidFill>
              </a:rPr>
              <a:t>Pu kemeciikeshii!</a:t>
            </a:r>
          </a:p>
        </p:txBody>
      </p:sp>
      <p:sp>
        <p:nvSpPr>
          <p:cNvPr id="11269" name="Text Box 5"/>
          <p:cNvSpPr txBox="1">
            <a:spLocks noChangeArrowheads="1"/>
          </p:cNvSpPr>
          <p:nvPr/>
        </p:nvSpPr>
        <p:spPr bwMode="auto">
          <a:xfrm>
            <a:off x="5657850" y="1447800"/>
            <a:ext cx="3486150" cy="2246313"/>
          </a:xfrm>
          <a:prstGeom prst="rect">
            <a:avLst/>
          </a:prstGeom>
          <a:gradFill rotWithShape="0">
            <a:gsLst>
              <a:gs pos="0">
                <a:srgbClr val="B21F18"/>
              </a:gs>
              <a:gs pos="100000">
                <a:srgbClr val="520E0B"/>
              </a:gs>
            </a:gsLst>
            <a:path path="shape">
              <a:fillToRect l="50000" t="50000" r="50000" b="50000"/>
            </a:path>
          </a:gradFill>
          <a:ln>
            <a:noFill/>
          </a:ln>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800" b="1" u="sng" smtClean="0">
                <a:solidFill>
                  <a:srgbClr val="FFFFFF"/>
                </a:solidFill>
                <a:effectLst>
                  <a:outerShdw blurRad="38100" dist="38100" dir="2700000" algn="tl">
                    <a:srgbClr val="000000"/>
                  </a:outerShdw>
                </a:effectLst>
              </a:rPr>
              <a:t>Riidikeliesie</a:t>
            </a:r>
            <a:r>
              <a:rPr lang="en-US" sz="2800" b="1" smtClean="0">
                <a:solidFill>
                  <a:srgbClr val="FFFFFF"/>
                </a:solidFill>
                <a:effectLst>
                  <a:outerShdw blurRad="38100" dist="38100" dir="2700000" algn="tl">
                    <a:srgbClr val="000000"/>
                  </a:outerShdw>
                </a:effectLst>
              </a:rPr>
              <a:t>:</a:t>
            </a:r>
          </a:p>
          <a:p>
            <a:pPr>
              <a:buFontTx/>
              <a:buChar char="•"/>
              <a:defRPr/>
            </a:pPr>
            <a:r>
              <a:rPr lang="en-US" sz="2800" b="1" smtClean="0">
                <a:solidFill>
                  <a:srgbClr val="FFFFFF"/>
                </a:solidFill>
                <a:effectLst>
                  <a:outerShdw blurRad="38100" dist="38100" dir="2700000" algn="tl">
                    <a:srgbClr val="000000"/>
                  </a:outerShdw>
                </a:effectLst>
              </a:rPr>
              <a:t>N kele</a:t>
            </a:r>
          </a:p>
          <a:p>
            <a:pPr>
              <a:buFontTx/>
              <a:buChar char="•"/>
              <a:defRPr/>
            </a:pPr>
            <a:r>
              <a:rPr lang="en-US" sz="2800" b="1" smtClean="0">
                <a:solidFill>
                  <a:srgbClr val="FFFFFF"/>
                </a:solidFill>
                <a:effectLst>
                  <a:outerShdw blurRad="38100" dist="38100" dir="2700000" algn="tl">
                    <a:srgbClr val="000000"/>
                  </a:outerShdw>
                </a:effectLst>
              </a:rPr>
              <a:t>N kelhou nu riidikecii</a:t>
            </a:r>
          </a:p>
          <a:p>
            <a:pPr>
              <a:buFontTx/>
              <a:buChar char="•"/>
              <a:defRPr/>
            </a:pPr>
            <a:r>
              <a:rPr lang="en-US" sz="2800" b="1" smtClean="0">
                <a:solidFill>
                  <a:srgbClr val="FFFFFF"/>
                </a:solidFill>
                <a:effectLst>
                  <a:outerShdw blurRad="38100" dist="38100" dir="2700000" algn="tl">
                    <a:srgbClr val="000000"/>
                  </a:outerShdw>
                </a:effectLst>
              </a:rPr>
              <a:t>Pu kemeciikeshii!</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400">
              <a:solidFill>
                <a:srgbClr val="FFFFFF"/>
              </a:solidFill>
              <a:latin typeface="Arial" pitchFamily="34" charset="0"/>
              <a:ea typeface="ＭＳ Ｐゴシック" pitchFamily="34" charset="-128"/>
              <a:cs typeface="+mn-cs"/>
            </a:endParaRPr>
          </a:p>
        </p:txBody>
      </p:sp>
      <p:sp>
        <p:nvSpPr>
          <p:cNvPr id="11271" name="Text Box 7"/>
          <p:cNvSpPr txBox="1">
            <a:spLocks noChangeArrowheads="1"/>
          </p:cNvSpPr>
          <p:nvPr/>
        </p:nvSpPr>
        <p:spPr bwMode="auto">
          <a:xfrm>
            <a:off x="4716463" y="4784725"/>
            <a:ext cx="4198937" cy="1938338"/>
          </a:xfrm>
          <a:prstGeom prst="rect">
            <a:avLst/>
          </a:prstGeom>
          <a:noFill/>
          <a:ln w="9525">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4000" b="1" smtClean="0">
                <a:solidFill>
                  <a:srgbClr val="FFFF00"/>
                </a:solidFill>
                <a:effectLst>
                  <a:outerShdw blurRad="38100" dist="38100" dir="2700000" algn="tl">
                    <a:srgbClr val="000000"/>
                  </a:outerShdw>
                </a:effectLst>
              </a:rPr>
              <a:t>Kele kemhietoukeciiu</a:t>
            </a:r>
            <a:r>
              <a:rPr lang="en-US" sz="4000" b="1" smtClean="0">
                <a:solidFill>
                  <a:srgbClr val="FFFFFF"/>
                </a:solidFill>
                <a:effectLst>
                  <a:outerShdw blurRad="38100" dist="38100" dir="2700000" algn="tl">
                    <a:srgbClr val="000000"/>
                  </a:outerShdw>
                </a:effectLst>
              </a:rPr>
              <a:t>khabakelie!</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5" name="Text Box 11"/>
          <p:cNvSpPr txBox="1">
            <a:spLocks noChangeArrowheads="1"/>
          </p:cNvSpPr>
          <p:nvPr/>
        </p:nvSpPr>
        <p:spPr bwMode="auto">
          <a:xfrm>
            <a:off x="8442325" y="115888"/>
            <a:ext cx="523875" cy="457200"/>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p>
            <a:pPr>
              <a:defRPr/>
            </a:pPr>
            <a:r>
              <a:rPr lang="en-US" sz="2400" b="1">
                <a:solidFill>
                  <a:srgbClr val="FFFFFF"/>
                </a:solidFill>
                <a:latin typeface="Arial" pitchFamily="34" charset="0"/>
                <a:ea typeface="ＭＳ Ｐゴシック" pitchFamily="34" charset="-128"/>
                <a:cs typeface="+mn-cs"/>
              </a:rPr>
              <a:t>16</a:t>
            </a:r>
            <a:endParaRPr lang="en-US" sz="2400">
              <a:solidFill>
                <a:srgbClr val="FFFFFF"/>
              </a:solidFill>
              <a:latin typeface="Arial" pitchFamily="34" charset="0"/>
              <a:ea typeface="ＭＳ Ｐゴシック" pitchFamily="3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1"/>
          <p:cNvSpPr>
            <a:spLocks noGrp="1"/>
          </p:cNvSpPr>
          <p:nvPr>
            <p:ph type="title"/>
          </p:nvPr>
        </p:nvSpPr>
        <p:spPr>
          <a:xfrm>
            <a:off x="-42863" y="0"/>
            <a:ext cx="7089776" cy="2447925"/>
          </a:xfrm>
        </p:spPr>
        <p:txBody>
          <a:bodyPr/>
          <a:lstStyle/>
          <a:p>
            <a:r>
              <a:rPr lang="en-US" b="1">
                <a:latin typeface="Arial" charset="0"/>
                <a:ea typeface="ＭＳ Ｐゴシック" charset="0"/>
              </a:rPr>
              <a:t>Testimony Grade Sheet</a:t>
            </a:r>
          </a:p>
        </p:txBody>
      </p:sp>
      <p:pic>
        <p:nvPicPr>
          <p:cNvPr id="432130" name="Picture 3" descr="Testimony Grade Sheet p.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27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1" name="Text Box 4"/>
          <p:cNvSpPr txBox="1">
            <a:spLocks noChangeArrowheads="1"/>
          </p:cNvSpPr>
          <p:nvPr/>
        </p:nvSpPr>
        <p:spPr bwMode="auto">
          <a:xfrm>
            <a:off x="8532813" y="44450"/>
            <a:ext cx="531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FFFFFF"/>
                </a:solidFill>
                <a:cs typeface="Arial" charset="0"/>
              </a:rPr>
              <a:t>20</a:t>
            </a:r>
            <a:endParaRPr lang="en-US" sz="2400">
              <a:solidFill>
                <a:srgbClr val="FFFFFF"/>
              </a:solidFill>
              <a:cs typeface="Arial" charset="0"/>
            </a:endParaRPr>
          </a:p>
        </p:txBody>
      </p:sp>
      <p:grpSp>
        <p:nvGrpSpPr>
          <p:cNvPr id="2" name="Group 7"/>
          <p:cNvGrpSpPr/>
          <p:nvPr/>
        </p:nvGrpSpPr>
        <p:grpSpPr>
          <a:xfrm>
            <a:off x="4572000" y="1052736"/>
            <a:ext cx="4536504" cy="864096"/>
            <a:chOff x="4427984" y="2276872"/>
            <a:chExt cx="4536504"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26592"/>
                <a:gd name="adj2" fmla="val 90445"/>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Sedeu</a:t>
              </a:r>
              <a:endParaRPr lang="en-US" sz="3600" b="1" dirty="0"/>
            </a:p>
          </p:txBody>
        </p:sp>
      </p:grpSp>
      <p:grpSp>
        <p:nvGrpSpPr>
          <p:cNvPr id="3" name="Group 8"/>
          <p:cNvGrpSpPr/>
          <p:nvPr/>
        </p:nvGrpSpPr>
        <p:grpSpPr>
          <a:xfrm>
            <a:off x="4572000" y="2006842"/>
            <a:ext cx="4536504" cy="864096"/>
            <a:chOff x="4427984" y="2276872"/>
            <a:chExt cx="4536504"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117297"/>
                <a:gd name="adj2" fmla="val 55841"/>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Khrista</a:t>
              </a:r>
              <a:r>
                <a:rPr lang="en-US" sz="3600" b="1" dirty="0" smtClean="0"/>
                <a:t> </a:t>
              </a:r>
              <a:r>
                <a:rPr lang="en-US" sz="3600" b="1" dirty="0" err="1" smtClean="0"/>
                <a:t>sikemoki</a:t>
              </a:r>
              <a:endParaRPr lang="en-US" sz="3600" b="1" dirty="0"/>
            </a:p>
          </p:txBody>
        </p:sp>
      </p:grpSp>
      <p:grpSp>
        <p:nvGrpSpPr>
          <p:cNvPr id="4" name="Group 11"/>
          <p:cNvGrpSpPr/>
          <p:nvPr/>
        </p:nvGrpSpPr>
        <p:grpSpPr>
          <a:xfrm>
            <a:off x="4572000" y="2960948"/>
            <a:ext cx="4536504" cy="864096"/>
            <a:chOff x="4427984" y="2276872"/>
            <a:chExt cx="4536504"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126399"/>
                <a:gd name="adj2" fmla="val 49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Riidikelie</a:t>
              </a:r>
              <a:r>
                <a:rPr lang="en-US" sz="3600" b="1" dirty="0" smtClean="0"/>
                <a:t> </a:t>
              </a:r>
              <a:r>
                <a:rPr lang="en-US" sz="3600" b="1" dirty="0" err="1" smtClean="0"/>
                <a:t>dze</a:t>
              </a:r>
              <a:endParaRPr lang="en-US" sz="3600" b="1" dirty="0"/>
            </a:p>
          </p:txBody>
        </p:sp>
      </p:grpSp>
      <p:grpSp>
        <p:nvGrpSpPr>
          <p:cNvPr id="5" name="Group 14"/>
          <p:cNvGrpSpPr/>
          <p:nvPr/>
        </p:nvGrpSpPr>
        <p:grpSpPr>
          <a:xfrm>
            <a:off x="4644008" y="3915054"/>
            <a:ext cx="4536504" cy="864096"/>
            <a:chOff x="4427984" y="2852936"/>
            <a:chExt cx="4536504"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18137"/>
                <a:gd name="adj2" fmla="val -36749"/>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Riidikeliesie</a:t>
              </a:r>
              <a:endParaRPr lang="en-US" sz="3600" b="1" dirty="0"/>
            </a:p>
          </p:txBody>
        </p:sp>
      </p:grpSp>
      <p:grpSp>
        <p:nvGrpSpPr>
          <p:cNvPr id="8" name="Group 17"/>
          <p:cNvGrpSpPr/>
          <p:nvPr/>
        </p:nvGrpSpPr>
        <p:grpSpPr>
          <a:xfrm>
            <a:off x="4639700" y="4869160"/>
            <a:ext cx="4536504" cy="864096"/>
            <a:chOff x="4427984" y="2276872"/>
            <a:chExt cx="4536504"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25510"/>
                <a:gd name="adj2" fmla="val -9261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err="1" smtClean="0"/>
                <a:t>Thelau</a:t>
              </a:r>
              <a:endParaRPr lang="en-US" sz="3600" b="1" dirty="0"/>
            </a:p>
          </p:txBody>
        </p:sp>
      </p:grpSp>
      <p:grpSp>
        <p:nvGrpSpPr>
          <p:cNvPr id="9" name="Group 20"/>
          <p:cNvGrpSpPr/>
          <p:nvPr/>
        </p:nvGrpSpPr>
        <p:grpSpPr>
          <a:xfrm>
            <a:off x="4613917" y="5805264"/>
            <a:ext cx="4536504" cy="864096"/>
            <a:chOff x="4427984" y="2276872"/>
            <a:chExt cx="4536504"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26267"/>
                <a:gd name="adj2" fmla="val -16147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81473" y="2348880"/>
              <a:ext cx="4476594" cy="720080"/>
            </a:xfrm>
            <a:prstGeom prst="rect">
              <a:avLst/>
            </a:prstGeom>
            <a:grp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200" b="1" dirty="0" err="1" smtClean="0"/>
                <a:t>Mhakekri</a:t>
              </a:r>
              <a:r>
                <a:rPr lang="en-US" sz="3200" b="1" dirty="0" smtClean="0"/>
                <a:t> </a:t>
              </a:r>
            </a:p>
            <a:p>
              <a:pPr>
                <a:defRPr/>
              </a:pPr>
              <a:r>
                <a:rPr lang="en-US" sz="3200" b="1" dirty="0" err="1" smtClean="0"/>
                <a:t>morokesuo</a:t>
              </a:r>
              <a:r>
                <a:rPr lang="en-US" sz="3200" b="1" dirty="0" smtClean="0"/>
                <a:t> </a:t>
              </a:r>
              <a:r>
                <a:rPr lang="en-US" sz="3200" b="1" dirty="0" err="1" smtClean="0"/>
                <a:t>kropuo</a:t>
              </a:r>
              <a:endParaRPr lang="en-US" sz="3200" b="1" dirty="0"/>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ea typeface="Osaka" charset="0"/>
              <a:cs typeface="Osaka" charset="0"/>
            </a:endParaRPr>
          </a:p>
        </p:txBody>
      </p:sp>
      <p:sp>
        <p:nvSpPr>
          <p:cNvPr id="433154" name="Title 1"/>
          <p:cNvSpPr>
            <a:spLocks noGrp="1"/>
          </p:cNvSpPr>
          <p:nvPr>
            <p:ph type="title"/>
          </p:nvPr>
        </p:nvSpPr>
        <p:spPr>
          <a:xfrm>
            <a:off x="12700" y="22225"/>
            <a:ext cx="9144000" cy="958850"/>
          </a:xfrm>
        </p:spPr>
        <p:txBody>
          <a:bodyPr/>
          <a:lstStyle/>
          <a:p>
            <a:r>
              <a:rPr lang="en-US">
                <a:latin typeface="Trebuchet MS" charset="0"/>
                <a:ea typeface="Osaka" charset="0"/>
                <a:cs typeface="Osaka" charset="0"/>
              </a:rPr>
              <a:t>U mhathoko suopuo tsiita?</a:t>
            </a:r>
          </a:p>
        </p:txBody>
      </p:sp>
      <p:pic>
        <p:nvPicPr>
          <p:cNvPr id="4331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708275"/>
            <a:ext cx="40957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latin typeface="Trebuchet MS" charset="0"/>
                <a:ea typeface="Osaka" charset="0"/>
                <a:cs typeface="Osaka" charset="0"/>
              </a:rPr>
              <a:t>Dr Rick</a:t>
            </a: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ea typeface="Osaka" charset="0"/>
              <a:cs typeface="Osaka" charset="0"/>
            </a:endParaRPr>
          </a:p>
        </p:txBody>
      </p:sp>
      <p:sp>
        <p:nvSpPr>
          <p:cNvPr id="9" name="Title 1"/>
          <p:cNvSpPr txBox="1">
            <a:spLocks/>
          </p:cNvSpPr>
          <p:nvPr/>
        </p:nvSpPr>
        <p:spPr bwMode="auto">
          <a:xfrm>
            <a:off x="5545138" y="1233488"/>
            <a:ext cx="3275012" cy="1366837"/>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latin typeface="Trebuchet MS" charset="0"/>
                <a:ea typeface="Osaka" charset="0"/>
                <a:cs typeface="Osaka" charset="0"/>
              </a:rPr>
              <a:t>Dr Clive</a:t>
            </a: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ea typeface="Osaka" charset="0"/>
              <a:cs typeface="Osak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SBC nu Pethavoketuoko</a:t>
            </a:r>
            <a:endParaRPr lang="en-US" b="1">
              <a:solidFill>
                <a:schemeClr val="bg1"/>
              </a:solidFill>
              <a:latin typeface="Arial" charset="0"/>
              <a:ea typeface="ＭＳ Ｐゴシック" charset="0"/>
              <a:cs typeface="Arial" charset="0"/>
            </a:endParaRPr>
          </a:p>
        </p:txBody>
      </p:sp>
      <p:sp>
        <p:nvSpPr>
          <p:cNvPr id="434178"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pic>
        <p:nvPicPr>
          <p:cNvPr id="434179" name="Picture 5" descr="OverloadDon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Kephrii</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(10%)</a:t>
            </a:r>
          </a:p>
          <a:p>
            <a:pPr marL="609600" indent="-609600" eaLnBrk="1" hangingPunct="1">
              <a:lnSpc>
                <a:spcPct val="90000"/>
              </a:lnSpc>
              <a:buFontTx/>
              <a:buNone/>
              <a:defRPr/>
            </a:pPr>
            <a:endParaRPr lang="en-US" altLang="zh-CN" sz="2400" b="1" dirty="0" smtClean="0">
              <a:solidFill>
                <a:srgbClr val="FFF9FC"/>
              </a:solidFill>
              <a:effectLst>
                <a:outerShdw blurRad="38100" dist="38100" dir="2700000" algn="tl">
                  <a:srgbClr val="000000"/>
                </a:outerShdw>
              </a:effectLst>
              <a:latin typeface="Arial" pitchFamily="34" charset="0"/>
              <a:cs typeface="Arial" pitchFamily="34"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Mhatho</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(15%)</a:t>
            </a:r>
          </a:p>
          <a:p>
            <a:pPr marL="609600" indent="-609600" eaLnBrk="1" hangingPunct="1">
              <a:lnSpc>
                <a:spcPct val="90000"/>
              </a:lnSpc>
              <a:buFontTx/>
              <a:buNone/>
              <a:defRPr/>
            </a:pPr>
            <a:endParaRPr lang="en-US" altLang="zh-CN" sz="2400" b="1" dirty="0" smtClean="0">
              <a:solidFill>
                <a:srgbClr val="FFF9FC"/>
              </a:solidFill>
              <a:effectLst>
                <a:outerShdw blurRad="38100" dist="38100" dir="2700000" algn="tl">
                  <a:srgbClr val="000000"/>
                </a:outerShdw>
              </a:effectLst>
              <a:latin typeface="Arial" pitchFamily="34" charset="0"/>
              <a:cs typeface="Arial" pitchFamily="34"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Kethu</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a:t>
            </a: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mhatho</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(25%)</a:t>
            </a:r>
          </a:p>
          <a:p>
            <a:pPr marL="609600" indent="-609600" eaLnBrk="1" hangingPunct="1">
              <a:lnSpc>
                <a:spcPct val="90000"/>
              </a:lnSpc>
              <a:buFontTx/>
              <a:buAutoNum type="alphaUcPeriod" startAt="3"/>
              <a:defRPr/>
            </a:pPr>
            <a:endParaRPr lang="en-US" altLang="zh-CN" b="1" dirty="0" smtClean="0">
              <a:solidFill>
                <a:srgbClr val="FFF9FC"/>
              </a:solidFill>
              <a:effectLst>
                <a:outerShdw blurRad="38100" dist="38100" dir="2700000" algn="tl">
                  <a:srgbClr val="000000"/>
                </a:outerShdw>
              </a:effectLst>
              <a:latin typeface="Arial" pitchFamily="34" charset="0"/>
              <a:cs typeface="Arial" pitchFamily="34"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38100" dist="38100" dir="2700000" algn="tl">
                    <a:srgbClr val="000000"/>
                  </a:outerShdw>
                </a:effectLst>
                <a:latin typeface="Arial" pitchFamily="34" charset="0"/>
                <a:cs typeface="Arial" pitchFamily="34" charset="0"/>
              </a:rPr>
              <a:t>Diekepu</a:t>
            </a:r>
            <a:r>
              <a:rPr lang="en-US" altLang="zh-CN" b="1" dirty="0" smtClean="0">
                <a:solidFill>
                  <a:srgbClr val="FFF9FC"/>
                </a:solidFill>
                <a:effectLst>
                  <a:outerShdw blurRad="38100" dist="38100" dir="2700000" algn="tl">
                    <a:srgbClr val="000000"/>
                  </a:outerShdw>
                </a:effectLst>
                <a:latin typeface="Arial" pitchFamily="34" charset="0"/>
                <a:cs typeface="Arial" pitchFamily="34" charset="0"/>
              </a:rPr>
              <a:t> (50%)</a:t>
            </a:r>
            <a:endParaRPr lang="en-US" b="1" dirty="0" smtClean="0">
              <a:solidFill>
                <a:srgbClr val="FFF9FC"/>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6" end="6"/>
                                            </p:txEl>
                                          </p:spTgt>
                                        </p:tgtEl>
                                        <p:attrNameLst>
                                          <p:attrName>style.visibility</p:attrName>
                                        </p:attrNameLst>
                                      </p:cBhvr>
                                      <p:to>
                                        <p:strVal val="visible"/>
                                      </p:to>
                                    </p:set>
                                    <p:anim calcmode="lin" valueType="num">
                                      <p:cBhvr additive="base">
                                        <p:cTn id="7"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7488" y="4292600"/>
            <a:ext cx="25765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effectLst>
                  <a:outerShdw blurRad="38100" dist="38100" dir="2700000" algn="tl">
                    <a:srgbClr val="DDDDDD"/>
                  </a:outerShdw>
                </a:effectLst>
                <a:latin typeface="Arial" charset="0"/>
                <a:ea typeface="ＭＳ Ｐゴシック" charset="0"/>
                <a:cs typeface="ＭＳ Ｐゴシック" charset="0"/>
              </a:rPr>
              <a:t>Diekepuzho </a:t>
            </a:r>
            <a:r>
              <a:rPr lang="en-US" b="1" dirty="0" err="1">
                <a:effectLst>
                  <a:outerShdw blurRad="38100" dist="38100" dir="2700000" algn="tl">
                    <a:srgbClr val="DDDDDD"/>
                  </a:outerShdw>
                </a:effectLst>
                <a:latin typeface="Arial" charset="0"/>
                <a:ea typeface="ＭＳ Ｐゴシック" charset="0"/>
                <a:cs typeface="ＭＳ Ｐゴシック" charset="0"/>
              </a:rPr>
              <a:t>rhiu</a:t>
            </a:r>
            <a:endParaRPr lang="en-US" b="1" dirty="0">
              <a:effectLst>
                <a:outerShdw blurRad="38100" dist="38100" dir="2700000" algn="tl">
                  <a:srgbClr val="DDDDDD"/>
                </a:outerShdw>
              </a:effectLst>
              <a:latin typeface="Arial" charset="0"/>
              <a:ea typeface="ＭＳ Ｐゴシック" charset="0"/>
              <a:cs typeface="ＭＳ Ｐゴシック" charset="0"/>
            </a:endParaRPr>
          </a:p>
        </p:txBody>
      </p:sp>
      <p:sp>
        <p:nvSpPr>
          <p:cNvPr id="436227"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vii</a:t>
            </a:r>
          </a:p>
        </p:txBody>
      </p:sp>
      <p:pic>
        <p:nvPicPr>
          <p:cNvPr id="436228" name="Picture 4"/>
          <p:cNvPicPr>
            <a:picLocks noChangeAspect="1"/>
          </p:cNvPicPr>
          <p:nvPr/>
        </p:nvPicPr>
        <p:blipFill>
          <a:blip r:embed="rId3">
            <a:extLst>
              <a:ext uri="{28A0092B-C50C-407E-A947-70E740481C1C}">
                <a14:useLocalDpi xmlns:a14="http://schemas.microsoft.com/office/drawing/2010/main" val="0"/>
              </a:ext>
            </a:extLst>
          </a:blip>
          <a:srcRect l="18063" r="18044"/>
          <a:stretch>
            <a:fillRect/>
          </a:stretch>
        </p:blipFill>
        <p:spPr bwMode="auto">
          <a:xfrm>
            <a:off x="0" y="1762125"/>
            <a:ext cx="21669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63713" y="1700213"/>
            <a:ext cx="7380287" cy="4176712"/>
          </a:xfrm>
          <a:prstGeom prst="rect">
            <a:avLst/>
          </a:prstGeom>
          <a:noFill/>
          <a:ln>
            <a:noFill/>
          </a:ln>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Arial" charset="0"/>
              <a:buAutoNum type="arabicPeriod"/>
              <a:defRPr/>
            </a:pPr>
            <a:r>
              <a:rPr lang="en-US" sz="3600" b="1" smtClean="0">
                <a:solidFill>
                  <a:srgbClr val="000090"/>
                </a:solidFill>
                <a:effectLst>
                  <a:outerShdw blurRad="38100" dist="38100" dir="2700000" algn="tl">
                    <a:srgbClr val="DDDDDD"/>
                  </a:outerShdw>
                </a:effectLst>
              </a:rPr>
              <a:t>Sedeu (1 min.)</a:t>
            </a:r>
          </a:p>
          <a:p>
            <a:pPr>
              <a:buFont typeface="Arial" charset="0"/>
              <a:buAutoNum type="arabicPeriod"/>
              <a:defRPr/>
            </a:pPr>
            <a:r>
              <a:rPr lang="en-US" sz="3600" b="1" smtClean="0">
                <a:solidFill>
                  <a:srgbClr val="000090"/>
                </a:solidFill>
                <a:effectLst>
                  <a:outerShdw blurRad="38100" dist="38100" dir="2700000" algn="tl">
                    <a:srgbClr val="DDDDDD"/>
                  </a:outerShdw>
                </a:effectLst>
              </a:rPr>
              <a:t>Zhapudie (2-3 min.)</a:t>
            </a:r>
          </a:p>
          <a:p>
            <a:pPr>
              <a:buFont typeface="Arial" charset="0"/>
              <a:buAutoNum type="arabicPeriod"/>
              <a:defRPr/>
            </a:pPr>
            <a:r>
              <a:rPr lang="en-US" sz="3600" b="1" smtClean="0">
                <a:solidFill>
                  <a:srgbClr val="000090"/>
                </a:solidFill>
                <a:effectLst>
                  <a:outerShdw blurRad="38100" dist="38100" dir="2700000" algn="tl">
                    <a:srgbClr val="DDDDDD"/>
                  </a:outerShdw>
                </a:effectLst>
              </a:rPr>
              <a:t>Miahiikecii diepu (2 min.)</a:t>
            </a:r>
          </a:p>
          <a:p>
            <a:pPr>
              <a:buFont typeface="Arial" charset="0"/>
              <a:buAutoNum type="arabicPeriod"/>
              <a:defRPr/>
            </a:pPr>
            <a:r>
              <a:rPr lang="en-US" sz="3600" b="1" smtClean="0">
                <a:solidFill>
                  <a:srgbClr val="000090"/>
                </a:solidFill>
                <a:effectLst>
                  <a:outerShdw blurRad="38100" dist="38100" dir="2700000" algn="tl">
                    <a:srgbClr val="DDDDDD"/>
                  </a:outerShdw>
                </a:effectLst>
              </a:rPr>
              <a:t>Leshiikethu zhapu (15 min.)</a:t>
            </a:r>
          </a:p>
          <a:p>
            <a:pPr>
              <a:buFont typeface="Arial" charset="0"/>
              <a:buAutoNum type="arabicPeriod"/>
              <a:defRPr/>
            </a:pPr>
            <a:r>
              <a:rPr lang="en-US" sz="3600" b="1" smtClean="0">
                <a:solidFill>
                  <a:srgbClr val="000090"/>
                </a:solidFill>
                <a:effectLst>
                  <a:outerShdw blurRad="38100" dist="38100" dir="2700000" algn="tl">
                    <a:srgbClr val="DDDDDD"/>
                  </a:outerShdw>
                </a:effectLst>
              </a:rPr>
              <a:t>Thedze zhapu (15 min.)</a:t>
            </a: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p:cNvSpPr>
            <a:spLocks noGrp="1"/>
          </p:cNvSpPr>
          <p:nvPr>
            <p:ph type="title"/>
          </p:nvPr>
        </p:nvSpPr>
        <p:spPr>
          <a:xfrm>
            <a:off x="4953000" y="0"/>
            <a:ext cx="4189413" cy="2447925"/>
          </a:xfrm>
        </p:spPr>
        <p:txBody>
          <a:bodyPr/>
          <a:lstStyle/>
          <a:p>
            <a:r>
              <a:rPr lang="en-US" b="1">
                <a:latin typeface="Arial" charset="0"/>
                <a:ea typeface="ＭＳ Ｐゴシック" charset="0"/>
              </a:rPr>
              <a:t>Diekepu zhakhra leshii</a:t>
            </a:r>
          </a:p>
        </p:txBody>
      </p:sp>
      <p:pic>
        <p:nvPicPr>
          <p:cNvPr id="437250" name="Picture 2" descr="Speaking Grade Sheet p 2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ext Box 4"/>
          <p:cNvSpPr txBox="1">
            <a:spLocks noChangeArrowheads="1"/>
          </p:cNvSpPr>
          <p:nvPr/>
        </p:nvSpPr>
        <p:spPr bwMode="auto">
          <a:xfrm>
            <a:off x="8532813" y="44450"/>
            <a:ext cx="531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FFFFFF"/>
                </a:solidFill>
                <a:cs typeface="Arial" charset="0"/>
              </a:rPr>
              <a:t>21</a:t>
            </a:r>
            <a:endParaRPr lang="en-US" sz="2400">
              <a:solidFill>
                <a:srgbClr val="FFFFFF"/>
              </a:solidFill>
              <a:cs typeface="Arial" charset="0"/>
            </a:endParaRPr>
          </a:p>
        </p:txBody>
      </p:sp>
      <p:grpSp>
        <p:nvGrpSpPr>
          <p:cNvPr id="8" name="Group 17"/>
          <p:cNvGrpSpPr>
            <a:grpSpLocks/>
          </p:cNvGrpSpPr>
          <p:nvPr/>
        </p:nvGrpSpPr>
        <p:grpSpPr bwMode="auto">
          <a:xfrm>
            <a:off x="4640263" y="5949950"/>
            <a:ext cx="4535487"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34" charset="0"/>
                <a:ea typeface="ＭＳ Ｐゴシック" pitchFamily="34" charset="-128"/>
                <a:cs typeface="+mn-cs"/>
              </a:endParaRPr>
            </a:p>
          </p:txBody>
        </p:sp>
        <p:sp>
          <p:nvSpPr>
            <p:cNvPr id="20" name="Title 1"/>
            <p:cNvSpPr txBox="1">
              <a:spLocks/>
            </p:cNvSpPr>
            <p:nvPr/>
          </p:nvSpPr>
          <p:spPr bwMode="auto">
            <a:xfrm>
              <a:off x="4427984" y="2348351"/>
              <a:ext cx="4476165"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smtClean="0">
                  <a:solidFill>
                    <a:schemeClr val="accent4"/>
                  </a:solidFill>
                </a:rPr>
                <a:t>N </a:t>
              </a:r>
              <a:r>
                <a:rPr lang="en-US" b="1" dirty="0" err="1" smtClean="0">
                  <a:solidFill>
                    <a:schemeClr val="accent4"/>
                  </a:solidFill>
                </a:rPr>
                <a:t>kesezho</a:t>
              </a:r>
              <a:endParaRPr lang="en-US" b="1" dirty="0">
                <a:solidFill>
                  <a:schemeClr val="accent4"/>
                </a:solidFill>
              </a:endParaRPr>
            </a:p>
          </p:txBody>
        </p:sp>
      </p:grpSp>
      <p:grpSp>
        <p:nvGrpSpPr>
          <p:cNvPr id="5" name="Group 14"/>
          <p:cNvGrpSpPr>
            <a:grpSpLocks/>
          </p:cNvGrpSpPr>
          <p:nvPr/>
        </p:nvGrpSpPr>
        <p:grpSpPr bwMode="auto">
          <a:xfrm>
            <a:off x="4643438"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34" charset="0"/>
                <a:ea typeface="ＭＳ Ｐゴシック" pitchFamily="34" charset="-128"/>
                <a:cs typeface="+mn-cs"/>
              </a:endParaRPr>
            </a:p>
          </p:txBody>
        </p:sp>
        <p:sp>
          <p:nvSpPr>
            <p:cNvPr id="17" name="Title 1"/>
            <p:cNvSpPr txBox="1">
              <a:spLocks/>
            </p:cNvSpPr>
            <p:nvPr/>
          </p:nvSpPr>
          <p:spPr bwMode="auto">
            <a:xfrm>
              <a:off x="4427984" y="2924414"/>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Puobo</a:t>
              </a:r>
              <a:r>
                <a:rPr lang="en-US" b="1" dirty="0" smtClean="0">
                  <a:solidFill>
                    <a:schemeClr val="accent4"/>
                  </a:solidFill>
                </a:rPr>
                <a:t>-u</a:t>
              </a:r>
              <a:endParaRPr lang="en-US" b="1" dirty="0">
                <a:solidFill>
                  <a:schemeClr val="accent4"/>
                </a:solidFill>
              </a:endParaRPr>
            </a:p>
          </p:txBody>
        </p:sp>
      </p:grpSp>
      <p:grpSp>
        <p:nvGrpSpPr>
          <p:cNvPr id="4" name="Group 11"/>
          <p:cNvGrpSpPr>
            <a:grpSpLocks/>
          </p:cNvGrpSpPr>
          <p:nvPr/>
        </p:nvGrpSpPr>
        <p:grpSpPr bwMode="auto">
          <a:xfrm>
            <a:off x="4427538" y="4041775"/>
            <a:ext cx="5040312" cy="863600"/>
            <a:chOff x="4283986" y="2276872"/>
            <a:chExt cx="5039926" cy="864096"/>
          </a:xfrm>
        </p:grpSpPr>
        <p:sp>
          <p:nvSpPr>
            <p:cNvPr id="13" name="Rounded Rectangular Callout 12"/>
            <p:cNvSpPr/>
            <p:nvPr/>
          </p:nvSpPr>
          <p:spPr bwMode="auto">
            <a:xfrm>
              <a:off x="4428437" y="2276872"/>
              <a:ext cx="4536728"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34" charset="0"/>
                <a:ea typeface="ＭＳ Ｐゴシック" pitchFamily="34" charset="-128"/>
                <a:cs typeface="+mn-cs"/>
              </a:endParaRPr>
            </a:p>
          </p:txBody>
        </p:sp>
        <p:sp>
          <p:nvSpPr>
            <p:cNvPr id="437262" name="Title 1"/>
            <p:cNvSpPr txBox="1">
              <a:spLocks/>
            </p:cNvSpPr>
            <p:nvPr/>
          </p:nvSpPr>
          <p:spPr bwMode="auto">
            <a:xfrm>
              <a:off x="4283986" y="2348351"/>
              <a:ext cx="5039926"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ja-JP" altLang="en-US" sz="4400" b="1">
                  <a:solidFill>
                    <a:srgbClr val="000000"/>
                  </a:solidFill>
                  <a:cs typeface="Arial" charset="0"/>
                </a:rPr>
                <a:t>“</a:t>
              </a:r>
              <a:r>
                <a:rPr lang="en-US" altLang="ja-JP" sz="3600" b="1">
                  <a:solidFill>
                    <a:srgbClr val="000000"/>
                  </a:solidFill>
                  <a:cs typeface="Arial" charset="0"/>
                </a:rPr>
                <a:t>Pu kemeciikeshii!"</a:t>
              </a:r>
              <a:endParaRPr lang="en-US" sz="3600" b="1">
                <a:solidFill>
                  <a:srgbClr val="000000"/>
                </a:solidFill>
                <a:cs typeface="Arial" charset="0"/>
              </a:endParaRPr>
            </a:p>
          </p:txBody>
        </p:sp>
      </p:grpSp>
      <p:grpSp>
        <p:nvGrpSpPr>
          <p:cNvPr id="3"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34" charset="0"/>
                <a:ea typeface="ＭＳ Ｐゴシック" pitchFamily="34" charset="-128"/>
                <a:cs typeface="+mn-cs"/>
              </a:endParaRPr>
            </a:p>
          </p:txBody>
        </p:sp>
        <p:sp>
          <p:nvSpPr>
            <p:cNvPr id="11" name="Title 1"/>
            <p:cNvSpPr txBox="1">
              <a:spLocks/>
            </p:cNvSpPr>
            <p:nvPr/>
          </p:nvSpPr>
          <p:spPr bwMode="auto">
            <a:xfrm>
              <a:off x="4427984" y="2348350"/>
              <a:ext cx="4476187" cy="721139"/>
            </a:xfrm>
            <a:prstGeom prst="rect">
              <a:avLst/>
            </a:prstGeom>
            <a:noFill/>
            <a:ln>
              <a:noFill/>
            </a:ln>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b="1" dirty="0" err="1" smtClean="0">
                  <a:solidFill>
                    <a:schemeClr val="accent4"/>
                  </a:solidFill>
                </a:rPr>
                <a:t>Kemeyieko</a:t>
              </a:r>
              <a:endParaRPr lang="en-US" b="1" dirty="0">
                <a:solidFill>
                  <a:schemeClr val="accent4"/>
                </a:solidFill>
              </a:endParaRPr>
            </a:p>
          </p:txBody>
        </p:sp>
      </p:grpSp>
      <p:grpSp>
        <p:nvGrpSpPr>
          <p:cNvPr id="2"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34" charset="0"/>
                <a:ea typeface="ＭＳ Ｐゴシック" pitchFamily="34" charset="-128"/>
                <a:cs typeface="+mn-cs"/>
              </a:endParaRPr>
            </a:p>
          </p:txBody>
        </p:sp>
        <p:sp>
          <p:nvSpPr>
            <p:cNvPr id="437258"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ja-JP" altLang="en-US" sz="4400" b="1">
                  <a:solidFill>
                    <a:srgbClr val="000000"/>
                  </a:solidFill>
                  <a:cs typeface="Arial" charset="0"/>
                </a:rPr>
                <a:t>“</a:t>
              </a:r>
              <a:r>
                <a:rPr lang="en-US" altLang="ja-JP" sz="4400" b="1">
                  <a:solidFill>
                    <a:srgbClr val="000000"/>
                  </a:solidFill>
                  <a:cs typeface="Arial" charset="0"/>
                </a:rPr>
                <a:t>Sedeu!"</a:t>
              </a:r>
              <a:endParaRPr lang="en-US" sz="4400" b="1">
                <a:solidFill>
                  <a:srgbClr val="000000"/>
                </a:solidFill>
                <a:cs typeface="Arial" charset="0"/>
              </a:endParaRPr>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5275" y="-22225"/>
            <a:ext cx="8848725"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4"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cs typeface="Arial" charset="0"/>
              </a:rPr>
              <a:t>vi</a:t>
            </a:r>
          </a:p>
        </p:txBody>
      </p:sp>
      <p:pic>
        <p:nvPicPr>
          <p:cNvPr id="438275" name="Picture 2"/>
          <p:cNvPicPr>
            <a:picLocks noChangeAspect="1"/>
          </p:cNvPicPr>
          <p:nvPr/>
        </p:nvPicPr>
        <p:blipFill>
          <a:blip r:embed="rId3">
            <a:extLst>
              <a:ext uri="{28A0092B-C50C-407E-A947-70E740481C1C}">
                <a14:useLocalDpi xmlns:a14="http://schemas.microsoft.com/office/drawing/2010/main" val="0"/>
              </a:ext>
            </a:extLst>
          </a:blip>
          <a:srcRect l="4491" r="4800"/>
          <a:stretch>
            <a:fillRect/>
          </a:stretch>
        </p:blipFill>
        <p:spPr bwMode="auto">
          <a:xfrm>
            <a:off x="-36513" y="0"/>
            <a:ext cx="4665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55576" y="12133"/>
            <a:ext cx="7678737" cy="936079"/>
          </a:xfrm>
          <a:ln>
            <a:miter lim="800000"/>
            <a:headEnd/>
            <a:tailEnd/>
          </a:ln>
          <a:extLst/>
        </p:spPr>
        <p:txBody>
          <a:bodyPr/>
          <a:lstStyle/>
          <a:p>
            <a:pPr algn="l">
              <a:defRPr/>
            </a:pPr>
            <a:r>
              <a:rPr lang="en-US" sz="6000" b="1" dirty="0" smtClean="0">
                <a:solidFill>
                  <a:srgbClr val="FFFFFF"/>
                </a:solidFill>
                <a:effectLst>
                  <a:glow rad="127000">
                    <a:schemeClr val="tx1">
                      <a:alpha val="99000"/>
                    </a:schemeClr>
                  </a:glow>
                </a:effectLst>
                <a:ea typeface="ＭＳ Ｐゴシック" charset="0"/>
                <a:cs typeface="ＭＳ Ｐゴシック" charset="0"/>
              </a:rPr>
              <a:t>N </a:t>
            </a:r>
            <a:r>
              <a:rPr lang="en-US" sz="6000" b="1" dirty="0" err="1" smtClean="0">
                <a:solidFill>
                  <a:srgbClr val="FFFFFF"/>
                </a:solidFill>
                <a:effectLst>
                  <a:glow rad="127000">
                    <a:schemeClr val="tx1">
                      <a:alpha val="99000"/>
                    </a:schemeClr>
                  </a:glow>
                </a:effectLst>
                <a:ea typeface="ＭＳ Ｐゴシック" charset="0"/>
                <a:cs typeface="ＭＳ Ｐゴシック" charset="0"/>
              </a:rPr>
              <a:t>diekepu</a:t>
            </a:r>
            <a:r>
              <a:rPr lang="en-US" sz="6000" b="1" dirty="0" smtClean="0">
                <a:solidFill>
                  <a:srgbClr val="FFFFFF"/>
                </a:solidFill>
                <a:effectLst>
                  <a:glow rad="127000">
                    <a:schemeClr val="tx1">
                      <a:alpha val="99000"/>
                    </a:schemeClr>
                  </a:glow>
                </a:effectLst>
                <a:ea typeface="ＭＳ Ｐゴシック" charset="0"/>
                <a:cs typeface="ＭＳ Ｐゴシック" charset="0"/>
              </a:rPr>
              <a:t> </a:t>
            </a:r>
            <a:r>
              <a:rPr lang="en-US" sz="6000" b="1" dirty="0" err="1" smtClean="0">
                <a:solidFill>
                  <a:srgbClr val="FFFFFF"/>
                </a:solidFill>
                <a:effectLst>
                  <a:glow rad="127000">
                    <a:schemeClr val="tx1">
                      <a:alpha val="99000"/>
                    </a:schemeClr>
                  </a:glow>
                </a:effectLst>
                <a:ea typeface="ＭＳ Ｐゴシック" charset="0"/>
                <a:cs typeface="ＭＳ Ｐゴシック" charset="0"/>
              </a:rPr>
              <a:t>kenienie</a:t>
            </a:r>
            <a:endParaRPr lang="en-US" sz="6000" b="1" dirty="0">
              <a:solidFill>
                <a:srgbClr val="FFFFFF"/>
              </a:solidFill>
              <a:effectLst>
                <a:glow rad="127000">
                  <a:schemeClr val="tx1">
                    <a:alpha val="99000"/>
                  </a:schemeClr>
                </a:glow>
              </a:effectLst>
              <a:ea typeface="ＭＳ Ｐゴシック" charset="0"/>
              <a:cs typeface="ＭＳ Ｐゴシック" charset="0"/>
            </a:endParaRPr>
          </a:p>
        </p:txBody>
      </p:sp>
      <p:sp>
        <p:nvSpPr>
          <p:cNvPr id="9" name="Title 1"/>
          <p:cNvSpPr txBox="1">
            <a:spLocks/>
          </p:cNvSpPr>
          <p:nvPr/>
        </p:nvSpPr>
        <p:spPr bwMode="auto">
          <a:xfrm>
            <a:off x="0" y="2420888"/>
            <a:ext cx="4644008" cy="3528392"/>
          </a:xfrm>
          <a:prstGeom prst="rect">
            <a:avLst/>
          </a:prstGeom>
          <a:noFill/>
          <a:ln>
            <a:noFill/>
          </a:ln>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Kethu</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zhapu</a:t>
            </a:r>
            <a:endParaRPr lang="en-US" sz="5400" b="1" dirty="0" smtClean="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Riiko</a:t>
            </a:r>
            <a:endParaRPr lang="en-US" sz="5400" b="1" dirty="0" smtClean="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Khuso</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puonu</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vo</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kenie</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mese</a:t>
            </a:r>
            <a:endParaRPr lang="en-US" sz="5400" b="1" dirty="0">
              <a:solidFill>
                <a:srgbClr val="FFFFFF"/>
              </a:solidFill>
              <a:effectLst>
                <a:glow rad="127000">
                  <a:schemeClr val="tx1">
                    <a:alpha val="99000"/>
                  </a:schemeClr>
                </a:glow>
              </a:effectLst>
              <a:ea typeface="ＭＳ Ｐゴシック" charset="0"/>
              <a:cs typeface="ＭＳ Ｐゴシック" charset="0"/>
            </a:endParaRPr>
          </a:p>
        </p:txBody>
      </p:sp>
      <p:sp>
        <p:nvSpPr>
          <p:cNvPr id="10" name="Title 1"/>
          <p:cNvSpPr txBox="1">
            <a:spLocks/>
          </p:cNvSpPr>
          <p:nvPr/>
        </p:nvSpPr>
        <p:spPr bwMode="auto">
          <a:xfrm>
            <a:off x="4788024" y="2420888"/>
            <a:ext cx="4176464" cy="3528392"/>
          </a:xfrm>
          <a:prstGeom prst="rect">
            <a:avLst/>
          </a:prstGeom>
          <a:noFill/>
          <a:ln>
            <a:noFill/>
          </a:ln>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smtClean="0">
                <a:solidFill>
                  <a:srgbClr val="FFFFFF"/>
                </a:solidFill>
                <a:effectLst>
                  <a:glow rad="127000">
                    <a:schemeClr val="tx1">
                      <a:alpha val="99000"/>
                    </a:schemeClr>
                  </a:glow>
                </a:effectLst>
                <a:ea typeface="ＭＳ Ｐゴシック" charset="0"/>
                <a:cs typeface="ＭＳ Ｐゴシック" charset="0"/>
              </a:rPr>
              <a:t>Joshua</a:t>
            </a:r>
          </a:p>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Rekuo</a:t>
            </a:r>
            <a:endParaRPr lang="en-US" sz="5400" b="1" dirty="0" smtClean="0">
              <a:solidFill>
                <a:srgbClr val="FFFFFF"/>
              </a:solidFill>
              <a:effectLst>
                <a:glow rad="127000">
                  <a:schemeClr val="tx1">
                    <a:alpha val="99000"/>
                  </a:schemeClr>
                </a:glow>
              </a:effectLst>
              <a:ea typeface="ＭＳ Ｐゴシック" charset="0"/>
              <a:cs typeface="ＭＳ Ｐゴシック" charset="0"/>
            </a:endParaRPr>
          </a:p>
          <a:p>
            <a:pPr algn="l">
              <a:defRPr/>
            </a:pPr>
            <a:r>
              <a:rPr lang="en-US" sz="5400" b="1" dirty="0" err="1" smtClean="0">
                <a:solidFill>
                  <a:srgbClr val="FFFFFF"/>
                </a:solidFill>
                <a:effectLst>
                  <a:glow rad="127000">
                    <a:schemeClr val="tx1">
                      <a:alpha val="99000"/>
                    </a:schemeClr>
                  </a:glow>
                </a:effectLst>
                <a:ea typeface="ＭＳ Ｐゴシック" charset="0"/>
                <a:cs typeface="ＭＳ Ｐゴシック" charset="0"/>
              </a:rPr>
              <a:t>Thuthe</a:t>
            </a:r>
            <a:r>
              <a:rPr lang="en-US" sz="5400" b="1" dirty="0" smtClean="0">
                <a:solidFill>
                  <a:srgbClr val="FFFFFF"/>
                </a:solidFill>
                <a:effectLst>
                  <a:glow rad="127000">
                    <a:schemeClr val="tx1">
                      <a:alpha val="99000"/>
                    </a:schemeClr>
                  </a:glow>
                </a:effectLst>
                <a:ea typeface="ＭＳ Ｐゴシック" charset="0"/>
                <a:cs typeface="ＭＳ Ｐゴシック" charset="0"/>
              </a:rPr>
              <a:t> </a:t>
            </a:r>
            <a:r>
              <a:rPr lang="en-US" sz="5400" b="1" dirty="0" err="1" smtClean="0">
                <a:solidFill>
                  <a:srgbClr val="FFFFFF"/>
                </a:solidFill>
                <a:effectLst>
                  <a:glow rad="127000">
                    <a:schemeClr val="tx1">
                      <a:alpha val="99000"/>
                    </a:schemeClr>
                  </a:glow>
                </a:effectLst>
                <a:ea typeface="ＭＳ Ｐゴシック" charset="0"/>
                <a:cs typeface="ＭＳ Ｐゴシック" charset="0"/>
              </a:rPr>
              <a:t>puo</a:t>
            </a:r>
            <a:endParaRPr lang="en-US" sz="5400" b="1" dirty="0">
              <a:solidFill>
                <a:srgbClr val="FFFFFF"/>
              </a:solidFill>
              <a:effectLst>
                <a:glow rad="127000">
                  <a:schemeClr val="tx1">
                    <a:alpha val="99000"/>
                  </a:schemeClr>
                </a:glow>
              </a:effectLst>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ctrTitle"/>
          </p:nvPr>
        </p:nvSpPr>
        <p:spPr>
          <a:xfrm>
            <a:off x="0" y="53975"/>
            <a:ext cx="8532813" cy="1143000"/>
          </a:xfrm>
        </p:spPr>
        <p:txBody>
          <a:bodyPr/>
          <a:lstStyle/>
          <a:p>
            <a:pPr eaLnBrk="1" hangingPunct="1"/>
            <a:r>
              <a:rPr lang="en-US" sz="3600">
                <a:latin typeface="Helvetica" charset="0"/>
                <a:ea typeface="ＭＳ Ｐゴシック" charset="0"/>
                <a:cs typeface="ＭＳ Ｐゴシック" charset="0"/>
              </a:rPr>
              <a:t>SBC Diekepuko mu Capiko 2013 </a:t>
            </a:r>
          </a:p>
        </p:txBody>
      </p:sp>
      <p:sp>
        <p:nvSpPr>
          <p:cNvPr id="439298" name="Text Box 4"/>
          <p:cNvSpPr txBox="1">
            <a:spLocks noChangeArrowheads="1"/>
          </p:cNvSpPr>
          <p:nvPr/>
        </p:nvSpPr>
        <p:spPr bwMode="auto">
          <a:xfrm>
            <a:off x="8504238" y="-26988"/>
            <a:ext cx="531812" cy="4619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endParaRPr lang="en-US" sz="2400">
              <a:solidFill>
                <a:srgbClr val="000000"/>
              </a:solidFill>
              <a:cs typeface="Arial" charset="0"/>
            </a:endParaRPr>
          </a:p>
        </p:txBody>
      </p:sp>
      <p:sp>
        <p:nvSpPr>
          <p:cNvPr id="439299"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13</a:t>
            </a:r>
          </a:p>
        </p:txBody>
      </p:sp>
      <p:graphicFrame>
        <p:nvGraphicFramePr>
          <p:cNvPr id="439300" name="Object 1"/>
          <p:cNvGraphicFramePr>
            <a:graphicFrameLocks noChangeAspect="1"/>
          </p:cNvGraphicFramePr>
          <p:nvPr/>
        </p:nvGraphicFramePr>
        <p:xfrm>
          <a:off x="36513" y="1598613"/>
          <a:ext cx="9144000" cy="4311650"/>
        </p:xfrm>
        <a:graphic>
          <a:graphicData uri="http://schemas.openxmlformats.org/presentationml/2006/ole">
            <mc:AlternateContent xmlns:mc="http://schemas.openxmlformats.org/markup-compatibility/2006">
              <mc:Choice xmlns:v="urn:schemas-microsoft-com:vml" Requires="v">
                <p:oleObj spid="_x0000_s439301" name="Document" r:id="rId4" imgW="6248170" imgH="2946292" progId="Word.Document.12">
                  <p:embed/>
                </p:oleObj>
              </mc:Choice>
              <mc:Fallback>
                <p:oleObj name="Document" r:id="rId4" imgW="6248170" imgH="2946292"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598613"/>
                        <a:ext cx="914400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1"/>
          <p:cNvSpPr>
            <a:spLocks noGrp="1"/>
          </p:cNvSpPr>
          <p:nvPr>
            <p:ph type="title"/>
          </p:nvPr>
        </p:nvSpPr>
        <p:spPr>
          <a:xfrm>
            <a:off x="685800" y="44450"/>
            <a:ext cx="7772400" cy="1008063"/>
          </a:xfrm>
        </p:spPr>
        <p:txBody>
          <a:bodyPr/>
          <a:lstStyle/>
          <a:p>
            <a:r>
              <a:rPr lang="en-US">
                <a:latin typeface="Arial" charset="0"/>
                <a:ea typeface="ＭＳ Ｐゴシック" charset="0"/>
              </a:rPr>
              <a:t>Stephen the Pilot</a:t>
            </a:r>
          </a:p>
        </p:txBody>
      </p:sp>
      <p:pic>
        <p:nvPicPr>
          <p:cNvPr id="364546" name="Picture 2" descr="Kenmore Seapla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856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pitchFamily="34" charset="0"/>
                <a:cs typeface="Arial" pitchFamily="34" charset="0"/>
              </a:rPr>
              <a:t>Kethu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zhapu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Khusoko</a:t>
            </a:r>
            <a:r>
              <a:rPr lang="en-US" sz="3600" b="1" dirty="0" smtClean="0">
                <a:effectLst>
                  <a:outerShdw blurRad="38100" dist="38100" dir="2700000" algn="tl">
                    <a:srgbClr val="000000"/>
                  </a:outerShdw>
                </a:effectLst>
                <a:latin typeface="Arial" pitchFamily="34" charset="0"/>
                <a:cs typeface="Arial" pitchFamily="34" charset="0"/>
              </a:rPr>
              <a:t> (15 min.)</a:t>
            </a:r>
            <a:endParaRPr lang="en-US" b="1" dirty="0" smtClean="0">
              <a:latin typeface="Arial" pitchFamily="34" charset="0"/>
              <a:cs typeface="Arial" pitchFamily="34" charset="0"/>
            </a:endParaRPr>
          </a:p>
        </p:txBody>
      </p:sp>
      <p:sp>
        <p:nvSpPr>
          <p:cNvPr id="347139" name="Rectangle 3"/>
          <p:cNvSpPr>
            <a:spLocks noGrp="1" noChangeArrowheads="1"/>
          </p:cNvSpPr>
          <p:nvPr>
            <p:ph type="body" sz="half" idx="1"/>
          </p:nvPr>
        </p:nvSpPr>
        <p:spPr>
          <a:xfrm>
            <a:off x="457200" y="1295400"/>
            <a:ext cx="8458200"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pitchFamily="2" charset="2"/>
              <a:buNone/>
              <a:defRPr/>
            </a:pPr>
            <a:r>
              <a:rPr lang="en-US" sz="2400" b="1" u="sng" dirty="0" smtClean="0">
                <a:solidFill>
                  <a:srgbClr val="FFFF00"/>
                </a:solidFill>
                <a:latin typeface="Arial" pitchFamily="34" charset="0"/>
                <a:cs typeface="Arial" pitchFamily="34" charset="0"/>
              </a:rPr>
              <a:t>Rom 13:8</a:t>
            </a:r>
            <a:r>
              <a:rPr lang="en-US" sz="2400" b="1" dirty="0" smtClean="0">
                <a:solidFill>
                  <a:srgbClr val="FFFF00"/>
                </a:solidFill>
                <a:latin typeface="Arial" pitchFamily="34" charset="0"/>
                <a:cs typeface="Arial" pitchFamily="34" charset="0"/>
              </a:rPr>
              <a:t> </a:t>
            </a:r>
          </a:p>
          <a:p>
            <a:pPr eaLnBrk="1" hangingPunct="1">
              <a:lnSpc>
                <a:spcPct val="90000"/>
              </a:lnSpc>
              <a:buFont typeface="Wingdings" pitchFamily="2" charset="2"/>
              <a:buNone/>
              <a:defRPr/>
            </a:pP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Huoniehuo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khriekechii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tsatie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mia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rei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pfii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siezanuomia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khrieyakezhamia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thezho</a:t>
            </a:r>
            <a:r>
              <a:rPr lang="en-US" sz="2400" b="1" dirty="0" smtClean="0">
                <a:solidFill>
                  <a:srgbClr val="FFFF00"/>
                </a:solidFill>
                <a:latin typeface="Arial" pitchFamily="34" charset="0"/>
                <a:cs typeface="Arial" pitchFamily="34" charset="0"/>
              </a:rPr>
              <a:t>-u </a:t>
            </a:r>
            <a:r>
              <a:rPr lang="en-US" sz="2400" b="1" dirty="0" err="1" smtClean="0">
                <a:solidFill>
                  <a:srgbClr val="FFFF00"/>
                </a:solidFill>
                <a:latin typeface="Arial" pitchFamily="34" charset="0"/>
                <a:cs typeface="Arial" pitchFamily="34" charset="0"/>
              </a:rPr>
              <a:t>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tseilieya</a:t>
            </a:r>
            <a:r>
              <a:rPr lang="en-US" sz="2400" b="1" dirty="0" smtClean="0">
                <a:solidFill>
                  <a:srgbClr val="FFFF00"/>
                </a:solidFill>
                <a:latin typeface="Arial" pitchFamily="34" charset="0"/>
                <a:cs typeface="Arial" pitchFamily="34" charset="0"/>
              </a:rPr>
              <a:t>.</a:t>
            </a:r>
          </a:p>
          <a:p>
            <a:pPr eaLnBrk="1" hangingPunct="1">
              <a:lnSpc>
                <a:spcPct val="90000"/>
              </a:lnSpc>
              <a:buFont typeface="Wingdings" pitchFamily="2" charset="2"/>
              <a:buNone/>
              <a:defRPr/>
            </a:pPr>
            <a:r>
              <a:rPr lang="en-US" sz="2400" b="1" u="sng" dirty="0" smtClean="0">
                <a:latin typeface="Arial" pitchFamily="34" charset="0"/>
                <a:cs typeface="Arial" pitchFamily="34" charset="0"/>
              </a:rPr>
              <a:t>Rom 14:22-23</a:t>
            </a:r>
            <a:endParaRPr lang="en-US" sz="2400" b="1" dirty="0" smtClean="0">
              <a:latin typeface="Arial" pitchFamily="34" charset="0"/>
              <a:cs typeface="Arial" pitchFamily="34" charset="0"/>
            </a:endParaRPr>
          </a:p>
          <a:p>
            <a:pPr eaLnBrk="1" hangingPunct="1">
              <a:lnSpc>
                <a:spcPct val="90000"/>
              </a:lnSpc>
              <a:buFont typeface="Wingdings" pitchFamily="2" charset="2"/>
              <a:buNone/>
              <a:defRPr/>
            </a:pPr>
            <a:r>
              <a:rPr lang="en-US" sz="2400" b="1" baseline="30000" dirty="0" smtClean="0">
                <a:latin typeface="Arial" pitchFamily="34" charset="0"/>
                <a:cs typeface="Arial" pitchFamily="34" charset="0"/>
              </a:rPr>
              <a:t>	22</a:t>
            </a:r>
            <a:r>
              <a:rPr lang="en-US" sz="2400" b="1" dirty="0" smtClean="0">
                <a:latin typeface="Arial" pitchFamily="34" charset="0"/>
                <a:cs typeface="Arial" pitchFamily="34" charset="0"/>
              </a:rPr>
              <a:t>No </a:t>
            </a:r>
            <a:r>
              <a:rPr lang="en-US" sz="2400" b="1" dirty="0" err="1" smtClean="0">
                <a:latin typeface="Arial" pitchFamily="34" charset="0"/>
                <a:cs typeface="Arial" pitchFamily="34" charset="0"/>
              </a:rPr>
              <a:t>mha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puo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tou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siiu</a:t>
            </a:r>
            <a:r>
              <a:rPr lang="en-US" sz="2400" b="1" dirty="0" smtClean="0">
                <a:latin typeface="Arial" pitchFamily="34" charset="0"/>
                <a:cs typeface="Arial" pitchFamily="34" charset="0"/>
              </a:rPr>
              <a:t> pie n </a:t>
            </a:r>
            <a:r>
              <a:rPr lang="en-US" sz="2400" b="1" dirty="0" err="1" smtClean="0">
                <a:latin typeface="Arial" pitchFamily="34" charset="0"/>
                <a:cs typeface="Arial" pitchFamily="34" charset="0"/>
              </a:rPr>
              <a:t>thuo</a:t>
            </a:r>
            <a:r>
              <a:rPr lang="en-US" sz="2400" b="1" dirty="0" smtClean="0">
                <a:latin typeface="Arial" pitchFamily="34" charset="0"/>
                <a:cs typeface="Arial" pitchFamily="34" charset="0"/>
              </a:rPr>
              <a:t> n </a:t>
            </a:r>
            <a:r>
              <a:rPr lang="en-US" sz="2400" b="1" dirty="0" err="1" smtClean="0">
                <a:latin typeface="Arial" pitchFamily="34" charset="0"/>
                <a:cs typeface="Arial" pitchFamily="34" charset="0"/>
              </a:rPr>
              <a:t>kitsa</a:t>
            </a:r>
            <a:r>
              <a:rPr lang="en-US" sz="2400" b="1" dirty="0" smtClean="0">
                <a:latin typeface="Arial" pitchFamily="34" charset="0"/>
                <a:cs typeface="Arial" pitchFamily="34" charset="0"/>
              </a:rPr>
              <a:t> mu </a:t>
            </a:r>
            <a:r>
              <a:rPr lang="en-US" sz="2400" b="1" dirty="0" err="1" smtClean="0">
                <a:latin typeface="Arial" pitchFamily="34" charset="0"/>
                <a:cs typeface="Arial" pitchFamily="34" charset="0"/>
              </a:rPr>
              <a:t>Ukepenuopfii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mhinguki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ba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zolie</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Themia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kehoupuorei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mha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kehoupuorei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tou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di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puo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thuo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puo</a:t>
            </a:r>
            <a:r>
              <a:rPr lang="en-US" sz="2400" b="1" dirty="0" smtClean="0">
                <a:latin typeface="Arial" pitchFamily="34" charset="0"/>
                <a:cs typeface="Arial" pitchFamily="34" charset="0"/>
              </a:rPr>
              <a:t> le </a:t>
            </a:r>
            <a:r>
              <a:rPr lang="en-US" sz="2400" b="1" dirty="0" err="1" smtClean="0">
                <a:latin typeface="Arial" pitchFamily="34" charset="0"/>
                <a:cs typeface="Arial" pitchFamily="34" charset="0"/>
              </a:rPr>
              <a:t>pejoyakemo</a:t>
            </a:r>
            <a:r>
              <a:rPr lang="en-US" sz="2400" b="1" dirty="0" smtClean="0">
                <a:latin typeface="Arial" pitchFamily="34" charset="0"/>
                <a:cs typeface="Arial" pitchFamily="34" charset="0"/>
              </a:rPr>
              <a:t>-u </a:t>
            </a:r>
            <a:r>
              <a:rPr lang="en-US" sz="2400" b="1" dirty="0" err="1" smtClean="0">
                <a:latin typeface="Arial" pitchFamily="34" charset="0"/>
                <a:cs typeface="Arial" pitchFamily="34" charset="0"/>
              </a:rPr>
              <a:t>ruokuothomia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zo</a:t>
            </a:r>
            <a:r>
              <a:rPr lang="en-US" sz="2400" b="1" dirty="0" smtClean="0">
                <a:latin typeface="Arial" pitchFamily="34" charset="0"/>
                <a:cs typeface="Arial" pitchFamily="34" charset="0"/>
              </a:rPr>
              <a:t> </a:t>
            </a:r>
            <a:r>
              <a:rPr lang="en-US" sz="2400" b="1" baseline="30000" dirty="0" smtClean="0">
                <a:latin typeface="Arial" pitchFamily="34" charset="0"/>
                <a:cs typeface="Arial" pitchFamily="34" charset="0"/>
              </a:rPr>
              <a:t>23</a:t>
            </a:r>
            <a:r>
              <a:rPr lang="en-US" sz="2400" b="1" dirty="0" smtClean="0">
                <a:latin typeface="Arial" pitchFamily="34" charset="0"/>
                <a:cs typeface="Arial" pitchFamily="34" charset="0"/>
              </a:rPr>
              <a:t>Derei </a:t>
            </a:r>
            <a:r>
              <a:rPr lang="en-US" sz="2400" b="1" dirty="0" err="1" smtClean="0">
                <a:latin typeface="Arial" pitchFamily="34" charset="0"/>
                <a:cs typeface="Arial" pitchFamily="34" charset="0"/>
              </a:rPr>
              <a:t>kehoupuorei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kenounie</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di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chii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siiu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jotaya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kekreilamonyii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puo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pele</a:t>
            </a:r>
            <a:r>
              <a:rPr lang="en-US" sz="2400" b="1" dirty="0" smtClean="0">
                <a:latin typeface="Arial" pitchFamily="34" charset="0"/>
                <a:cs typeface="Arial" pitchFamily="34" charset="0"/>
              </a:rPr>
              <a:t> mo </a:t>
            </a:r>
            <a:r>
              <a:rPr lang="en-US" sz="2400" b="1" dirty="0" err="1" smtClean="0">
                <a:latin typeface="Arial" pitchFamily="34" charset="0"/>
                <a:cs typeface="Arial" pitchFamily="34" charset="0"/>
              </a:rPr>
              <a:t>di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chiikechii</a:t>
            </a:r>
            <a:r>
              <a:rPr lang="en-US" sz="2400" b="1" dirty="0" smtClean="0">
                <a:latin typeface="Arial" pitchFamily="34" charset="0"/>
                <a:cs typeface="Arial" pitchFamily="34" charset="0"/>
              </a:rPr>
              <a:t> la; mu </a:t>
            </a:r>
            <a:r>
              <a:rPr lang="en-US" sz="2400" b="1" dirty="0" err="1" smtClean="0">
                <a:latin typeface="Arial" pitchFamily="34" charset="0"/>
                <a:cs typeface="Arial" pitchFamily="34" charset="0"/>
              </a:rPr>
              <a:t>mha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kehoupuorei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kepele</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nunu</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kemo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kheko</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kephouma</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zo</a:t>
            </a:r>
            <a:r>
              <a:rPr lang="en-US" sz="2400" b="1" dirty="0" smtClean="0">
                <a:latin typeface="Arial" pitchFamily="34" charset="0"/>
                <a:cs typeface="Arial" pitchFamily="34" charset="0"/>
              </a:rPr>
              <a:t>.</a:t>
            </a:r>
          </a:p>
          <a:p>
            <a:pPr eaLnBrk="1" hangingPunct="1">
              <a:lnSpc>
                <a:spcPct val="90000"/>
              </a:lnSpc>
              <a:buFont typeface="Wingdings" pitchFamily="2" charset="2"/>
              <a:buNone/>
              <a:defRPr/>
            </a:pPr>
            <a:r>
              <a:rPr lang="en-US" sz="2400" b="1" u="sng" dirty="0" smtClean="0">
                <a:solidFill>
                  <a:srgbClr val="FFFF00"/>
                </a:solidFill>
                <a:latin typeface="Arial" pitchFamily="34" charset="0"/>
                <a:cs typeface="Arial" pitchFamily="34" charset="0"/>
              </a:rPr>
              <a:t>Gal 6:2</a:t>
            </a:r>
            <a:endParaRPr lang="en-US" sz="2400" b="1" dirty="0" smtClean="0">
              <a:solidFill>
                <a:srgbClr val="FFFF00"/>
              </a:solidFill>
              <a:latin typeface="Arial" pitchFamily="34" charset="0"/>
              <a:cs typeface="Arial" pitchFamily="34" charset="0"/>
            </a:endParaRPr>
          </a:p>
          <a:p>
            <a:pPr eaLnBrk="1" hangingPunct="1">
              <a:lnSpc>
                <a:spcPct val="90000"/>
              </a:lnSpc>
              <a:buFont typeface="Wingdings" pitchFamily="2" charset="2"/>
              <a:buNone/>
              <a:defRPr/>
            </a:pPr>
            <a:r>
              <a:rPr lang="en-US" sz="2400" b="1" baseline="30000" dirty="0" smtClean="0">
                <a:solidFill>
                  <a:srgbClr val="FFFF00"/>
                </a:solidFill>
                <a:latin typeface="Arial" pitchFamily="34" charset="0"/>
                <a:cs typeface="Arial" pitchFamily="34" charset="0"/>
              </a:rPr>
              <a:t>	2</a:t>
            </a:r>
            <a:r>
              <a:rPr lang="en-US" sz="2400" b="1" dirty="0" smtClean="0">
                <a:solidFill>
                  <a:srgbClr val="FFFF00"/>
                </a:solidFill>
                <a:latin typeface="Arial" pitchFamily="34" charset="0"/>
                <a:cs typeface="Arial" pitchFamily="34" charset="0"/>
              </a:rPr>
              <a:t>Nieko </a:t>
            </a:r>
            <a:r>
              <a:rPr lang="en-US" sz="2400" b="1" dirty="0" err="1" smtClean="0">
                <a:solidFill>
                  <a:srgbClr val="FFFF00"/>
                </a:solidFill>
                <a:latin typeface="Arial" pitchFamily="34" charset="0"/>
                <a:cs typeface="Arial" pitchFamily="34" charset="0"/>
              </a:rPr>
              <a:t>kekhoyalie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sidi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Khrista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zho</a:t>
            </a:r>
            <a:r>
              <a:rPr lang="en-US" sz="2400" b="1" dirty="0" smtClean="0">
                <a:solidFill>
                  <a:srgbClr val="FFFF00"/>
                </a:solidFill>
                <a:latin typeface="Arial" pitchFamily="34" charset="0"/>
                <a:cs typeface="Arial" pitchFamily="34" charset="0"/>
              </a:rPr>
              <a:t>-u </a:t>
            </a:r>
            <a:r>
              <a:rPr lang="en-US" sz="2400" b="1" dirty="0" err="1" smtClean="0">
                <a:solidFill>
                  <a:srgbClr val="FFFF00"/>
                </a:solidFill>
                <a:latin typeface="Arial" pitchFamily="34" charset="0"/>
                <a:cs typeface="Arial" pitchFamily="34" charset="0"/>
              </a:rPr>
              <a:t>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tseiliecie</a:t>
            </a:r>
            <a:r>
              <a:rPr lang="en-US" sz="2400" b="1" dirty="0" smtClean="0">
                <a:solidFill>
                  <a:srgbClr val="FFFF00"/>
                </a:solidFill>
                <a:latin typeface="Arial" pitchFamily="34" charset="0"/>
                <a:cs typeface="Arial" pitchFamily="34" charset="0"/>
              </a:rPr>
              <a:t>.</a:t>
            </a:r>
          </a:p>
        </p:txBody>
      </p:sp>
      <p:sp>
        <p:nvSpPr>
          <p:cNvPr id="44134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pitchFamily="34" charset="0"/>
                <a:cs typeface="Arial" pitchFamily="34" charset="0"/>
              </a:rPr>
              <a:t>Kethu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zhapu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Khusoko</a:t>
            </a:r>
            <a:r>
              <a:rPr lang="en-US" sz="3600" b="1" dirty="0" smtClean="0">
                <a:effectLst>
                  <a:outerShdw blurRad="38100" dist="38100" dir="2700000" algn="tl">
                    <a:srgbClr val="000000"/>
                  </a:outerShdw>
                </a:effectLst>
                <a:latin typeface="Arial" pitchFamily="34" charset="0"/>
                <a:cs typeface="Arial" pitchFamily="34" charset="0"/>
              </a:rPr>
              <a:t> (15 min.)</a:t>
            </a:r>
            <a:endParaRPr lang="en-US" b="1" dirty="0" smtClean="0">
              <a:latin typeface="Arial" pitchFamily="34" charset="0"/>
              <a:cs typeface="Arial" pitchFamily="34" charset="0"/>
            </a:endParaRPr>
          </a:p>
        </p:txBody>
      </p:sp>
      <p:sp>
        <p:nvSpPr>
          <p:cNvPr id="346118" name="Rectangle 6"/>
          <p:cNvSpPr>
            <a:spLocks noGrp="1" noChangeArrowheads="1"/>
          </p:cNvSpPr>
          <p:nvPr>
            <p:ph type="body" sz="half" idx="1"/>
          </p:nvPr>
        </p:nvSpPr>
        <p:spPr>
          <a:xfrm>
            <a:off x="-71438" y="1295400"/>
            <a:ext cx="9323388"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pitchFamily="2" charset="2"/>
              <a:buNone/>
              <a:defRPr/>
            </a:pPr>
            <a:r>
              <a:rPr lang="en-US" sz="2400" b="1" u="sng" dirty="0" smtClean="0">
                <a:solidFill>
                  <a:srgbClr val="FFFF00"/>
                </a:solidFill>
                <a:latin typeface="Arial" pitchFamily="34" charset="0"/>
                <a:cs typeface="Arial" pitchFamily="34" charset="0"/>
              </a:rPr>
              <a:t>Eph 2:10</a:t>
            </a:r>
            <a:endParaRPr lang="en-US" sz="2400" b="1" dirty="0" smtClean="0">
              <a:solidFill>
                <a:srgbClr val="FFFF00"/>
              </a:solidFill>
              <a:latin typeface="Arial" pitchFamily="34" charset="0"/>
              <a:cs typeface="Arial" pitchFamily="34" charset="0"/>
            </a:endParaRPr>
          </a:p>
          <a:p>
            <a:pPr eaLnBrk="1" hangingPunct="1">
              <a:lnSpc>
                <a:spcPct val="90000"/>
              </a:lnSpc>
              <a:buFont typeface="Wingdings" pitchFamily="2" charset="2"/>
              <a:buNone/>
              <a:defRPr/>
            </a:pPr>
            <a:r>
              <a:rPr lang="en-US" sz="2400" b="1" baseline="30000" dirty="0" smtClean="0">
                <a:solidFill>
                  <a:srgbClr val="FFFF00"/>
                </a:solidFill>
                <a:latin typeface="Arial" pitchFamily="34" charset="0"/>
                <a:cs typeface="Arial" pitchFamily="34" charset="0"/>
              </a:rPr>
              <a:t>	10</a:t>
            </a:r>
            <a:r>
              <a:rPr lang="en-US" sz="2400" b="1" dirty="0" smtClean="0">
                <a:solidFill>
                  <a:srgbClr val="FFFF00"/>
                </a:solidFill>
                <a:latin typeface="Arial" pitchFamily="34" charset="0"/>
                <a:cs typeface="Arial" pitchFamily="34" charset="0"/>
              </a:rPr>
              <a:t>Sizomonyii we ha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mhatho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kro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zo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mha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kevi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chiinu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di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Khrista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Jisu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nunu</a:t>
            </a:r>
            <a:r>
              <a:rPr lang="en-US" sz="2400" b="1" dirty="0" smtClean="0">
                <a:solidFill>
                  <a:srgbClr val="FFFF00"/>
                </a:solidFill>
                <a:latin typeface="Arial" pitchFamily="34" charset="0"/>
                <a:cs typeface="Arial" pitchFamily="34" charset="0"/>
              </a:rPr>
              <a:t> u </a:t>
            </a:r>
            <a:r>
              <a:rPr lang="en-US" sz="2400" b="1" dirty="0" err="1" smtClean="0">
                <a:solidFill>
                  <a:srgbClr val="FFFF00"/>
                </a:solidFill>
                <a:latin typeface="Arial" pitchFamily="34" charset="0"/>
                <a:cs typeface="Arial" pitchFamily="34" charset="0"/>
              </a:rPr>
              <a:t>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kesakelie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zo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Ukepenuopfii</a:t>
            </a:r>
            <a:r>
              <a:rPr lang="en-US" sz="2400" b="1" dirty="0" smtClean="0">
                <a:solidFill>
                  <a:srgbClr val="FFFF00"/>
                </a:solidFill>
                <a:latin typeface="Arial" pitchFamily="34" charset="0"/>
                <a:cs typeface="Arial" pitchFamily="34" charset="0"/>
              </a:rPr>
              <a:t> u </a:t>
            </a:r>
            <a:r>
              <a:rPr lang="en-US" sz="2400" b="1" dirty="0" err="1" smtClean="0">
                <a:solidFill>
                  <a:srgbClr val="FFFF00"/>
                </a:solidFill>
                <a:latin typeface="Arial" pitchFamily="34" charset="0"/>
                <a:cs typeface="Arial" pitchFamily="34" charset="0"/>
              </a:rPr>
              <a:t>bu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mha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siiko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tuonukechii</a:t>
            </a:r>
            <a:r>
              <a:rPr lang="en-US" sz="2400" b="1" dirty="0" smtClean="0">
                <a:solidFill>
                  <a:srgbClr val="FFFF00"/>
                </a:solidFill>
                <a:latin typeface="Arial" pitchFamily="34" charset="0"/>
                <a:cs typeface="Arial" pitchFamily="34" charset="0"/>
              </a:rPr>
              <a:t> la </a:t>
            </a:r>
            <a:r>
              <a:rPr lang="en-US" sz="2400" b="1" dirty="0" err="1" smtClean="0">
                <a:solidFill>
                  <a:srgbClr val="FFFF00"/>
                </a:solidFill>
                <a:latin typeface="Arial" pitchFamily="34" charset="0"/>
                <a:cs typeface="Arial" pitchFamily="34" charset="0"/>
              </a:rPr>
              <a:t>pedzii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perie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kesese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tuote</a:t>
            </a:r>
            <a:r>
              <a:rPr lang="en-US" sz="2400" b="1" dirty="0" smtClean="0">
                <a:solidFill>
                  <a:srgbClr val="FFFF00"/>
                </a:solidFill>
                <a:latin typeface="Arial" pitchFamily="34" charset="0"/>
                <a:cs typeface="Arial" pitchFamily="34" charset="0"/>
              </a:rPr>
              <a:t>.</a:t>
            </a:r>
          </a:p>
          <a:p>
            <a:pPr eaLnBrk="1" hangingPunct="1">
              <a:lnSpc>
                <a:spcPct val="90000"/>
              </a:lnSpc>
              <a:buFont typeface="Wingdings" pitchFamily="2" charset="2"/>
              <a:buNone/>
              <a:defRPr/>
            </a:pPr>
            <a:r>
              <a:rPr lang="en-US" sz="2400" b="1" u="sng" dirty="0" smtClean="0">
                <a:solidFill>
                  <a:srgbClr val="FFFF00"/>
                </a:solidFill>
                <a:latin typeface="Arial" pitchFamily="34" charset="0"/>
                <a:cs typeface="Arial" pitchFamily="34" charset="0"/>
              </a:rPr>
              <a:t>Eph 4:26-27</a:t>
            </a:r>
            <a:endParaRPr lang="en-US" sz="2400" b="1" dirty="0" smtClean="0">
              <a:solidFill>
                <a:srgbClr val="FFFF00"/>
              </a:solidFill>
              <a:latin typeface="Arial" pitchFamily="34" charset="0"/>
              <a:cs typeface="Arial" pitchFamily="34" charset="0"/>
            </a:endParaRPr>
          </a:p>
          <a:p>
            <a:pPr eaLnBrk="1" hangingPunct="1">
              <a:lnSpc>
                <a:spcPct val="90000"/>
              </a:lnSpc>
              <a:buFont typeface="Wingdings" pitchFamily="2" charset="2"/>
              <a:buNone/>
              <a:defRPr/>
            </a:pPr>
            <a:r>
              <a:rPr lang="en-US" sz="2400" b="1" baseline="30000" dirty="0" smtClean="0">
                <a:solidFill>
                  <a:srgbClr val="FFFF00"/>
                </a:solidFill>
                <a:latin typeface="Arial" pitchFamily="34" charset="0"/>
                <a:cs typeface="Arial" pitchFamily="34" charset="0"/>
              </a:rPr>
              <a:t>	26</a:t>
            </a:r>
            <a:r>
              <a:rPr lang="en-US" sz="2400" b="1" dirty="0" smtClean="0">
                <a:solidFill>
                  <a:srgbClr val="FFFF00"/>
                </a:solidFill>
                <a:latin typeface="Arial" pitchFamily="34" charset="0"/>
                <a:cs typeface="Arial" pitchFamily="34" charset="0"/>
              </a:rPr>
              <a:t>Nie </a:t>
            </a:r>
            <a:r>
              <a:rPr lang="en-US" sz="2400" b="1" dirty="0" err="1" smtClean="0">
                <a:solidFill>
                  <a:srgbClr val="FFFF00"/>
                </a:solidFill>
                <a:latin typeface="Arial" pitchFamily="34" charset="0"/>
                <a:cs typeface="Arial" pitchFamily="34" charset="0"/>
              </a:rPr>
              <a:t>nei</a:t>
            </a:r>
            <a:r>
              <a:rPr lang="en-US" sz="2400" b="1" dirty="0" smtClean="0">
                <a:solidFill>
                  <a:srgbClr val="FFFF00"/>
                </a:solidFill>
                <a:latin typeface="Arial" pitchFamily="34" charset="0"/>
                <a:cs typeface="Arial" pitchFamily="34" charset="0"/>
              </a:rPr>
              <a:t> mo </a:t>
            </a:r>
            <a:r>
              <a:rPr lang="en-US" sz="2400" b="1" dirty="0" err="1" smtClean="0">
                <a:solidFill>
                  <a:srgbClr val="FFFF00"/>
                </a:solidFill>
                <a:latin typeface="Arial" pitchFamily="34" charset="0"/>
                <a:cs typeface="Arial" pitchFamily="34" charset="0"/>
              </a:rPr>
              <a:t>rei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kejo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kemou</a:t>
            </a:r>
            <a:r>
              <a:rPr lang="en-US" sz="2400" b="1" dirty="0" smtClean="0">
                <a:solidFill>
                  <a:srgbClr val="FFFF00"/>
                </a:solidFill>
                <a:latin typeface="Arial" pitchFamily="34" charset="0"/>
                <a:cs typeface="Arial" pitchFamily="34" charset="0"/>
              </a:rPr>
              <a:t> we </a:t>
            </a:r>
            <a:r>
              <a:rPr lang="en-US" sz="2400" b="1" dirty="0" err="1" smtClean="0">
                <a:solidFill>
                  <a:srgbClr val="FFFF00"/>
                </a:solidFill>
                <a:latin typeface="Arial" pitchFamily="34" charset="0"/>
                <a:cs typeface="Arial" pitchFamily="34" charset="0"/>
              </a:rPr>
              <a:t>chiita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noumeyie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ba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teiniaki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pele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hie</a:t>
            </a:r>
            <a:r>
              <a:rPr lang="en-US" sz="2400" b="1" dirty="0" smtClean="0">
                <a:solidFill>
                  <a:srgbClr val="FFFF00"/>
                </a:solidFill>
                <a:latin typeface="Arial" pitchFamily="34" charset="0"/>
                <a:cs typeface="Arial" pitchFamily="34" charset="0"/>
              </a:rPr>
              <a:t>: </a:t>
            </a:r>
            <a:r>
              <a:rPr lang="en-US" sz="2400" b="1" baseline="30000" dirty="0" smtClean="0">
                <a:solidFill>
                  <a:srgbClr val="FFFF00"/>
                </a:solidFill>
                <a:latin typeface="Arial" pitchFamily="34" charset="0"/>
                <a:cs typeface="Arial" pitchFamily="34" charset="0"/>
              </a:rPr>
              <a:t>27</a:t>
            </a:r>
            <a:r>
              <a:rPr lang="en-US" sz="2400" b="1" dirty="0" smtClean="0">
                <a:solidFill>
                  <a:srgbClr val="FFFF00"/>
                </a:solidFill>
                <a:latin typeface="Arial" pitchFamily="34" charset="0"/>
                <a:cs typeface="Arial" pitchFamily="34" charset="0"/>
              </a:rPr>
              <a:t>siro u </a:t>
            </a:r>
            <a:r>
              <a:rPr lang="en-US" sz="2400" b="1" dirty="0" err="1" smtClean="0">
                <a:solidFill>
                  <a:srgbClr val="FFFF00"/>
                </a:solidFill>
                <a:latin typeface="Arial" pitchFamily="34" charset="0"/>
                <a:cs typeface="Arial" pitchFamily="34" charset="0"/>
              </a:rPr>
              <a:t>ngumviido</a:t>
            </a:r>
            <a:r>
              <a:rPr lang="en-US" sz="2400" b="1" dirty="0" smtClean="0">
                <a:solidFill>
                  <a:srgbClr val="FFFF00"/>
                </a:solidFill>
                <a:latin typeface="Arial" pitchFamily="34" charset="0"/>
                <a:cs typeface="Arial" pitchFamily="34" charset="0"/>
              </a:rPr>
              <a:t>-u </a:t>
            </a:r>
            <a:r>
              <a:rPr lang="en-US" sz="2400" b="1" dirty="0" err="1" smtClean="0">
                <a:solidFill>
                  <a:srgbClr val="FFFF00"/>
                </a:solidFill>
                <a:latin typeface="Arial" pitchFamily="34" charset="0"/>
                <a:cs typeface="Arial" pitchFamily="34" charset="0"/>
              </a:rPr>
              <a:t>ba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perie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reishii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hie</a:t>
            </a:r>
            <a:r>
              <a:rPr lang="en-US" sz="2400" b="1" dirty="0" smtClean="0">
                <a:solidFill>
                  <a:srgbClr val="FFFF00"/>
                </a:solidFill>
                <a:latin typeface="Arial" pitchFamily="34" charset="0"/>
                <a:cs typeface="Arial" pitchFamily="34" charset="0"/>
              </a:rPr>
              <a:t>.</a:t>
            </a:r>
          </a:p>
          <a:p>
            <a:pPr eaLnBrk="1" hangingPunct="1">
              <a:lnSpc>
                <a:spcPct val="90000"/>
              </a:lnSpc>
              <a:buFont typeface="Wingdings" pitchFamily="2" charset="2"/>
              <a:buNone/>
              <a:defRPr/>
            </a:pPr>
            <a:r>
              <a:rPr lang="en-US" sz="2400" b="1" u="sng" dirty="0" smtClean="0">
                <a:solidFill>
                  <a:srgbClr val="FFFF00"/>
                </a:solidFill>
                <a:latin typeface="Arial" pitchFamily="34" charset="0"/>
                <a:cs typeface="Arial" pitchFamily="34" charset="0"/>
              </a:rPr>
              <a:t>Eph 4:28</a:t>
            </a:r>
            <a:endParaRPr lang="en-US" sz="2400" b="1" dirty="0" smtClean="0">
              <a:solidFill>
                <a:srgbClr val="FFFF00"/>
              </a:solidFill>
              <a:latin typeface="Arial" pitchFamily="34" charset="0"/>
              <a:cs typeface="Arial" pitchFamily="34" charset="0"/>
            </a:endParaRPr>
          </a:p>
          <a:p>
            <a:pPr eaLnBrk="1" hangingPunct="1">
              <a:lnSpc>
                <a:spcPct val="90000"/>
              </a:lnSpc>
              <a:buFont typeface="Wingdings" pitchFamily="2" charset="2"/>
              <a:buNone/>
              <a:defRPr/>
            </a:pPr>
            <a:r>
              <a:rPr lang="en-US" sz="2400" b="1" baseline="30000" dirty="0" smtClean="0">
                <a:solidFill>
                  <a:srgbClr val="FFFF00"/>
                </a:solidFill>
                <a:latin typeface="Arial" pitchFamily="34" charset="0"/>
                <a:cs typeface="Arial" pitchFamily="34" charset="0"/>
              </a:rPr>
              <a:t>	28</a:t>
            </a:r>
            <a:r>
              <a:rPr lang="en-US" sz="2400" b="1" dirty="0" smtClean="0">
                <a:solidFill>
                  <a:srgbClr val="FFFF00"/>
                </a:solidFill>
                <a:latin typeface="Arial" pitchFamily="34" charset="0"/>
                <a:cs typeface="Arial" pitchFamily="34" charset="0"/>
              </a:rPr>
              <a:t>Thiedzii </a:t>
            </a:r>
            <a:r>
              <a:rPr lang="en-US" sz="2400" b="1" dirty="0" err="1" smtClean="0">
                <a:solidFill>
                  <a:srgbClr val="FFFF00"/>
                </a:solidFill>
                <a:latin typeface="Arial" pitchFamily="34" charset="0"/>
                <a:cs typeface="Arial" pitchFamily="34" charset="0"/>
              </a:rPr>
              <a:t>riigukezhamia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buriigu</a:t>
            </a:r>
            <a:r>
              <a:rPr lang="en-US" sz="2400" b="1" dirty="0" smtClean="0">
                <a:solidFill>
                  <a:srgbClr val="FFFF00"/>
                </a:solidFill>
                <a:latin typeface="Arial" pitchFamily="34" charset="0"/>
                <a:cs typeface="Arial" pitchFamily="34" charset="0"/>
              </a:rPr>
              <a:t> la </a:t>
            </a:r>
            <a:r>
              <a:rPr lang="en-US" sz="2400" b="1" dirty="0" err="1" smtClean="0">
                <a:solidFill>
                  <a:srgbClr val="FFFF00"/>
                </a:solidFill>
                <a:latin typeface="Arial" pitchFamily="34" charset="0"/>
                <a:cs typeface="Arial" pitchFamily="34" charset="0"/>
              </a:rPr>
              <a:t>hie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sizomonyii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mha</a:t>
            </a:r>
            <a:r>
              <a:rPr lang="en-US" sz="2400" b="1" dirty="0" smtClean="0">
                <a:solidFill>
                  <a:srgbClr val="FFFF00"/>
                </a:solidFill>
                <a:latin typeface="Arial" pitchFamily="34" charset="0"/>
                <a:cs typeface="Arial" pitchFamily="34" charset="0"/>
              </a:rPr>
              <a:t> pie </a:t>
            </a:r>
            <a:r>
              <a:rPr lang="en-US" sz="2400" b="1" dirty="0" err="1" smtClean="0">
                <a:solidFill>
                  <a:srgbClr val="FFFF00"/>
                </a:solidFill>
                <a:latin typeface="Arial" pitchFamily="34" charset="0"/>
                <a:cs typeface="Arial" pitchFamily="34" charset="0"/>
              </a:rPr>
              <a:t>ketsopfiimia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tsiiii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zalieketuo</a:t>
            </a:r>
            <a:r>
              <a:rPr lang="en-US" sz="2400" b="1" dirty="0" smtClean="0">
                <a:solidFill>
                  <a:srgbClr val="FFFF00"/>
                </a:solidFill>
                <a:latin typeface="Arial" pitchFamily="34" charset="0"/>
                <a:cs typeface="Arial" pitchFamily="34" charset="0"/>
              </a:rPr>
              <a:t> la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bu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rhie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di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dzie</a:t>
            </a:r>
            <a:r>
              <a:rPr lang="en-US" sz="2400" b="1" dirty="0" smtClean="0">
                <a:solidFill>
                  <a:srgbClr val="FFFF00"/>
                </a:solidFill>
                <a:latin typeface="Arial" pitchFamily="34" charset="0"/>
                <a:cs typeface="Arial" pitchFamily="34" charset="0"/>
              </a:rPr>
              <a:t> pie </a:t>
            </a:r>
            <a:r>
              <a:rPr lang="en-US" sz="2400" b="1" dirty="0" err="1" smtClean="0">
                <a:solidFill>
                  <a:srgbClr val="FFFF00"/>
                </a:solidFill>
                <a:latin typeface="Arial" pitchFamily="34" charset="0"/>
                <a:cs typeface="Arial" pitchFamily="34" charset="0"/>
              </a:rPr>
              <a:t>mha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kevi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rei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salie</a:t>
            </a:r>
            <a:r>
              <a:rPr lang="en-US" sz="2400" b="1" dirty="0" smtClean="0">
                <a:solidFill>
                  <a:srgbClr val="FFFF00"/>
                </a:solidFill>
                <a:latin typeface="Arial" pitchFamily="34" charset="0"/>
                <a:cs typeface="Arial" pitchFamily="34" charset="0"/>
              </a:rPr>
              <a:t>.</a:t>
            </a:r>
          </a:p>
          <a:p>
            <a:pPr eaLnBrk="1" hangingPunct="1">
              <a:lnSpc>
                <a:spcPct val="90000"/>
              </a:lnSpc>
              <a:buFont typeface="Wingdings" pitchFamily="2" charset="2"/>
              <a:buNone/>
              <a:defRPr/>
            </a:pPr>
            <a:r>
              <a:rPr lang="en-US" sz="2400" b="1" u="sng" dirty="0" smtClean="0">
                <a:solidFill>
                  <a:srgbClr val="FFFF00"/>
                </a:solidFill>
                <a:latin typeface="Arial" pitchFamily="34" charset="0"/>
                <a:cs typeface="Arial" pitchFamily="34" charset="0"/>
              </a:rPr>
              <a:t>Eph 4:29</a:t>
            </a:r>
            <a:endParaRPr lang="en-US" sz="2400" b="1" dirty="0" smtClean="0">
              <a:solidFill>
                <a:srgbClr val="FFFF00"/>
              </a:solidFill>
              <a:latin typeface="Arial" pitchFamily="34" charset="0"/>
              <a:cs typeface="Arial" pitchFamily="34" charset="0"/>
            </a:endParaRPr>
          </a:p>
          <a:p>
            <a:pPr eaLnBrk="1" hangingPunct="1">
              <a:lnSpc>
                <a:spcPct val="90000"/>
              </a:lnSpc>
              <a:buFont typeface="Wingdings" pitchFamily="2" charset="2"/>
              <a:buNone/>
              <a:defRPr/>
            </a:pPr>
            <a:r>
              <a:rPr lang="en-US" sz="2400" b="1" baseline="30000" dirty="0" smtClean="0">
                <a:solidFill>
                  <a:srgbClr val="FFFF00"/>
                </a:solidFill>
                <a:latin typeface="Arial" pitchFamily="34" charset="0"/>
                <a:cs typeface="Arial" pitchFamily="34" charset="0"/>
              </a:rPr>
              <a:t>	29</a:t>
            </a:r>
            <a:r>
              <a:rPr lang="en-US" sz="2400" b="1" dirty="0" smtClean="0">
                <a:solidFill>
                  <a:srgbClr val="FFFF00"/>
                </a:solidFill>
                <a:latin typeface="Arial" pitchFamily="34" charset="0"/>
                <a:cs typeface="Arial" pitchFamily="34" charset="0"/>
              </a:rPr>
              <a:t>Keriitse </a:t>
            </a:r>
            <a:r>
              <a:rPr lang="en-US" sz="2400" b="1" dirty="0" err="1" smtClean="0">
                <a:solidFill>
                  <a:srgbClr val="FFFF00"/>
                </a:solidFill>
                <a:latin typeface="Arial" pitchFamily="34" charset="0"/>
                <a:cs typeface="Arial" pitchFamily="34" charset="0"/>
              </a:rPr>
              <a:t>keriira</a:t>
            </a:r>
            <a:r>
              <a:rPr lang="en-US" sz="2400" b="1" dirty="0" smtClean="0">
                <a:solidFill>
                  <a:srgbClr val="FFFF00"/>
                </a:solidFill>
                <a:latin typeface="Arial" pitchFamily="34" charset="0"/>
                <a:cs typeface="Arial" pitchFamily="34" charset="0"/>
              </a:rPr>
              <a:t> die </a:t>
            </a:r>
            <a:r>
              <a:rPr lang="en-US" sz="2400" b="1" dirty="0" err="1" smtClean="0">
                <a:solidFill>
                  <a:srgbClr val="FFFF00"/>
                </a:solidFill>
                <a:latin typeface="Arial" pitchFamily="34" charset="0"/>
                <a:cs typeface="Arial" pitchFamily="34" charset="0"/>
              </a:rPr>
              <a:t>puorei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bu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nie</a:t>
            </a:r>
            <a:r>
              <a:rPr lang="en-US" sz="2400" b="1" dirty="0" smtClean="0">
                <a:solidFill>
                  <a:srgbClr val="FFFF00"/>
                </a:solidFill>
                <a:latin typeface="Arial" pitchFamily="34" charset="0"/>
                <a:cs typeface="Arial" pitchFamily="34" charset="0"/>
              </a:rPr>
              <a:t> tie </a:t>
            </a:r>
            <a:r>
              <a:rPr lang="en-US" sz="2400" b="1" dirty="0" err="1" smtClean="0">
                <a:solidFill>
                  <a:srgbClr val="FFFF00"/>
                </a:solidFill>
                <a:latin typeface="Arial" pitchFamily="34" charset="0"/>
                <a:cs typeface="Arial" pitchFamily="34" charset="0"/>
              </a:rPr>
              <a:t>nunu</a:t>
            </a:r>
            <a:r>
              <a:rPr lang="en-US" sz="2400" b="1" dirty="0" smtClean="0">
                <a:solidFill>
                  <a:srgbClr val="FFFF00"/>
                </a:solidFill>
                <a:latin typeface="Arial" pitchFamily="34" charset="0"/>
                <a:cs typeface="Arial" pitchFamily="34" charset="0"/>
              </a:rPr>
              <a:t> par </a:t>
            </a:r>
            <a:r>
              <a:rPr lang="en-US" sz="2400" b="1" dirty="0" err="1" smtClean="0">
                <a:solidFill>
                  <a:srgbClr val="FFFF00"/>
                </a:solidFill>
                <a:latin typeface="Arial" pitchFamily="34" charset="0"/>
                <a:cs typeface="Arial" pitchFamily="34" charset="0"/>
              </a:rPr>
              <a:t>hie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derei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nieko</a:t>
            </a:r>
            <a:r>
              <a:rPr lang="en-US" sz="2400" b="1" dirty="0" smtClean="0">
                <a:solidFill>
                  <a:srgbClr val="FFFF00"/>
                </a:solidFill>
                <a:latin typeface="Arial" pitchFamily="34" charset="0"/>
                <a:cs typeface="Arial" pitchFamily="34" charset="0"/>
              </a:rPr>
              <a:t> die </a:t>
            </a:r>
            <a:r>
              <a:rPr lang="en-US" sz="2400" b="1" dirty="0" err="1" smtClean="0">
                <a:solidFill>
                  <a:srgbClr val="FFFF00"/>
                </a:solidFill>
                <a:latin typeface="Arial" pitchFamily="34" charset="0"/>
                <a:cs typeface="Arial" pitchFamily="34" charset="0"/>
              </a:rPr>
              <a:t>keriinyiiko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bu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vilieketuo</a:t>
            </a:r>
            <a:r>
              <a:rPr lang="en-US" sz="2400" b="1" dirty="0" smtClean="0">
                <a:solidFill>
                  <a:srgbClr val="FFFF00"/>
                </a:solidFill>
                <a:latin typeface="Arial" pitchFamily="34" charset="0"/>
                <a:cs typeface="Arial" pitchFamily="34" charset="0"/>
              </a:rPr>
              <a:t> la </a:t>
            </a:r>
            <a:r>
              <a:rPr lang="en-US" sz="2400" b="1" dirty="0" err="1" smtClean="0">
                <a:solidFill>
                  <a:srgbClr val="FFFF00"/>
                </a:solidFill>
                <a:latin typeface="Arial" pitchFamily="34" charset="0"/>
                <a:cs typeface="Arial" pitchFamily="34" charset="0"/>
              </a:rPr>
              <a:t>pu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kezhii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ki</a:t>
            </a:r>
            <a:r>
              <a:rPr lang="en-US" sz="2400" b="1" dirty="0" smtClean="0">
                <a:solidFill>
                  <a:srgbClr val="FFFF00"/>
                </a:solidFill>
                <a:latin typeface="Arial" pitchFamily="34" charset="0"/>
                <a:cs typeface="Arial" pitchFamily="34" charset="0"/>
              </a:rPr>
              <a:t> die </a:t>
            </a:r>
            <a:r>
              <a:rPr lang="en-US" sz="2400" b="1" dirty="0" err="1" smtClean="0">
                <a:solidFill>
                  <a:srgbClr val="FFFF00"/>
                </a:solidFill>
                <a:latin typeface="Arial" pitchFamily="34" charset="0"/>
                <a:cs typeface="Arial" pitchFamily="34" charset="0"/>
              </a:rPr>
              <a:t>kevi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riipie</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pulie</a:t>
            </a:r>
            <a:r>
              <a:rPr lang="en-US" sz="2400" b="1" dirty="0" smtClean="0">
                <a:solidFill>
                  <a:srgbClr val="FFFF00"/>
                </a:solidFill>
                <a:latin typeface="Arial" pitchFamily="34" charset="0"/>
                <a:cs typeface="Arial" pitchFamily="34" charset="0"/>
              </a:rPr>
              <a:t>.</a:t>
            </a:r>
          </a:p>
        </p:txBody>
      </p:sp>
      <p:sp>
        <p:nvSpPr>
          <p:cNvPr id="4433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pitchFamily="34" charset="0"/>
                <a:cs typeface="Arial" pitchFamily="34" charset="0"/>
              </a:rPr>
              <a:t>Kethu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zhapu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Khusoko</a:t>
            </a:r>
            <a:r>
              <a:rPr lang="en-US" sz="3600" b="1" dirty="0" smtClean="0">
                <a:effectLst>
                  <a:outerShdw blurRad="38100" dist="38100" dir="2700000" algn="tl">
                    <a:srgbClr val="000000"/>
                  </a:outerShdw>
                </a:effectLst>
                <a:latin typeface="Arial" pitchFamily="34" charset="0"/>
                <a:cs typeface="Arial" pitchFamily="34" charset="0"/>
              </a:rPr>
              <a:t> (15 min.)</a:t>
            </a:r>
            <a:endParaRPr lang="en-US" b="1" dirty="0" smtClean="0">
              <a:latin typeface="Arial" pitchFamily="34" charset="0"/>
              <a:cs typeface="Arial" pitchFamily="34" charset="0"/>
            </a:endParaRPr>
          </a:p>
        </p:txBody>
      </p:sp>
      <p:sp>
        <p:nvSpPr>
          <p:cNvPr id="348163" name="Rectangle 3"/>
          <p:cNvSpPr>
            <a:spLocks noGrp="1" noChangeArrowheads="1"/>
          </p:cNvSpPr>
          <p:nvPr>
            <p:ph type="body" sz="half" idx="1"/>
          </p:nvPr>
        </p:nvSpPr>
        <p:spPr>
          <a:xfrm>
            <a:off x="457200" y="1196975"/>
            <a:ext cx="8458200" cy="5432425"/>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Eph 6:4</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4</a:t>
            </a:r>
            <a:r>
              <a:rPr lang="en-US" sz="2000" b="1">
                <a:solidFill>
                  <a:srgbClr val="FFFF00"/>
                </a:solidFill>
                <a:latin typeface="Arial" charset="0"/>
                <a:ea typeface="ＭＳ Ｐゴシック" charset="0"/>
                <a:cs typeface="Arial" charset="0"/>
              </a:rPr>
              <a:t>Siro mia kriinuoko nieko rei nie nuonuo nou vakeriida hie; sikechiiumonyii Niepuu puo neikechii thatha mu tahitarhokechii se uko pethaliechie.</a:t>
            </a:r>
          </a:p>
          <a:p>
            <a:pPr eaLnBrk="1" hangingPunct="1">
              <a:lnSpc>
                <a:spcPct val="90000"/>
              </a:lnSpc>
              <a:buFont typeface="Wingdings" charset="0"/>
              <a:buNone/>
              <a:defRPr/>
            </a:pPr>
            <a:r>
              <a:rPr lang="en-US" sz="2000" b="1" u="sng">
                <a:latin typeface="Arial" charset="0"/>
                <a:ea typeface="ＭＳ Ｐゴシック" charset="0"/>
                <a:cs typeface="Arial" charset="0"/>
              </a:rPr>
              <a:t>Phil 2:13</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13</a:t>
            </a:r>
            <a:r>
              <a:rPr lang="en-US" sz="2000" b="1">
                <a:latin typeface="Arial" charset="0"/>
                <a:ea typeface="ＭＳ Ｐゴシック" charset="0"/>
                <a:cs typeface="Arial" charset="0"/>
              </a:rPr>
              <a:t>Kekreilamonyii puo nei puo medoko chii zolietuoii di nie nu chiipie nie bu chii nyiilie mu chiilieyakezha siiusii Ukepenuopfii zokechii la.</a:t>
            </a:r>
          </a:p>
          <a:p>
            <a:pPr eaLnBrk="1" hangingPunct="1">
              <a:lnSpc>
                <a:spcPct val="90000"/>
              </a:lnSpc>
              <a:buFont typeface="Wingdings" charset="0"/>
              <a:buNone/>
              <a:defRPr/>
            </a:pPr>
            <a:r>
              <a:rPr lang="en-US" sz="2000" b="1" u="sng">
                <a:latin typeface="Arial" charset="0"/>
                <a:ea typeface="ＭＳ Ｐゴシック" charset="0"/>
                <a:cs typeface="Arial" charset="0"/>
              </a:rPr>
              <a:t>Phil 2:14</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14</a:t>
            </a:r>
            <a:r>
              <a:rPr lang="en-US" sz="2000" b="1">
                <a:latin typeface="Arial" charset="0"/>
                <a:ea typeface="ＭＳ Ｐゴシック" charset="0"/>
                <a:cs typeface="Arial" charset="0"/>
              </a:rPr>
              <a:t>Panya para mu mia ze kemeii hie di mha kehoupuorei chiiliechie.</a:t>
            </a:r>
          </a:p>
          <a:p>
            <a:pPr eaLnBrk="1" hangingPunct="1">
              <a:lnSpc>
                <a:spcPct val="90000"/>
              </a:lnSpc>
              <a:buFont typeface="Wingdings" charset="0"/>
              <a:buNone/>
              <a:defRPr/>
            </a:pPr>
            <a:r>
              <a:rPr lang="en-US" sz="2000" b="1" u="sng">
                <a:latin typeface="Arial" charset="0"/>
                <a:ea typeface="ＭＳ Ｐゴシック" charset="0"/>
                <a:cs typeface="Arial" charset="0"/>
              </a:rPr>
              <a:t>Col 2:8-9</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8</a:t>
            </a:r>
            <a:r>
              <a:rPr lang="en-US" sz="2000" b="1">
                <a:latin typeface="Arial" charset="0"/>
                <a:ea typeface="ＭＳ Ｐゴシック" charset="0"/>
                <a:cs typeface="Arial" charset="0"/>
              </a:rPr>
              <a:t>Miapuorei bu themia mhasi mu themia do iise nieko kebvii seketa chii molieketuo la nie kirei terlie; mha siikosii themia zho zo, mu siikosii Khrista zho monyii kijii hanu nhichunuomia kepetha zho therieko zo. Kekreilamonyii Khrista geinu Ukepenuopfii kinyiko pete themia rhi se di lhoukelie la.</a:t>
            </a:r>
          </a:p>
        </p:txBody>
      </p:sp>
      <p:sp>
        <p:nvSpPr>
          <p:cNvPr id="445443"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pitchFamily="34" charset="0"/>
                <a:cs typeface="Arial" pitchFamily="34" charset="0"/>
              </a:rPr>
              <a:t>Kethu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zhapu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Khusoko</a:t>
            </a:r>
            <a:r>
              <a:rPr lang="en-US" sz="3600" b="1" dirty="0" smtClean="0">
                <a:effectLst>
                  <a:outerShdw blurRad="38100" dist="38100" dir="2700000" algn="tl">
                    <a:srgbClr val="000000"/>
                  </a:outerShdw>
                </a:effectLst>
                <a:latin typeface="Arial" pitchFamily="34" charset="0"/>
                <a:cs typeface="Arial" pitchFamily="34" charset="0"/>
              </a:rPr>
              <a:t> (15 min.)</a:t>
            </a:r>
            <a:endParaRPr lang="en-US" b="1" dirty="0" smtClean="0">
              <a:latin typeface="Arial" pitchFamily="34" charset="0"/>
              <a:cs typeface="Arial" pitchFamily="34" charset="0"/>
            </a:endParaRPr>
          </a:p>
        </p:txBody>
      </p:sp>
      <p:sp>
        <p:nvSpPr>
          <p:cNvPr id="349187" name="Rectangle 3"/>
          <p:cNvSpPr>
            <a:spLocks noGrp="1" noChangeArrowheads="1"/>
          </p:cNvSpPr>
          <p:nvPr>
            <p:ph type="body" sz="half" idx="1"/>
          </p:nvPr>
        </p:nvSpPr>
        <p:spPr>
          <a:xfrm>
            <a:off x="457200" y="1295400"/>
            <a:ext cx="8458200" cy="53340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000" b="1" u="sng">
                <a:latin typeface="Arial" charset="0"/>
                <a:ea typeface="ＭＳ Ｐゴシック" charset="0"/>
                <a:cs typeface="Arial" charset="0"/>
              </a:rPr>
              <a:t>1 Tim 2:11-12</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11</a:t>
            </a:r>
            <a:r>
              <a:rPr lang="en-US" sz="2000" b="1">
                <a:latin typeface="Arial" charset="0"/>
                <a:ea typeface="ＭＳ Ｐゴシック" charset="0"/>
                <a:cs typeface="Arial" charset="0"/>
              </a:rPr>
              <a:t>Thenumia bu mha kehoupuonurei mia khriikhro ba di mene di mia u kepetha die siliechie. </a:t>
            </a:r>
            <a:r>
              <a:rPr lang="en-US" sz="2000" b="1" baseline="30000">
                <a:latin typeface="Arial" charset="0"/>
                <a:ea typeface="ＭＳ Ｐゴシック" charset="0"/>
                <a:cs typeface="Arial" charset="0"/>
              </a:rPr>
              <a:t>12</a:t>
            </a:r>
            <a:r>
              <a:rPr lang="en-US" sz="2000" b="1">
                <a:latin typeface="Arial" charset="0"/>
                <a:ea typeface="ＭＳ Ｐゴシック" charset="0"/>
                <a:cs typeface="Arial" charset="0"/>
              </a:rPr>
              <a:t>Sizomonyii a thenumia bu sie mia petha morei thepfumia mhokezha chiikechiiu monyii mene di ba mia pfe riinyiikechii chii nyii. </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1 Tim 5:22</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22</a:t>
            </a:r>
            <a:r>
              <a:rPr lang="en-US" sz="2000" b="1">
                <a:solidFill>
                  <a:srgbClr val="FFFF00"/>
                </a:solidFill>
                <a:latin typeface="Arial" charset="0"/>
                <a:ea typeface="ＭＳ Ｐゴシック" charset="0"/>
                <a:cs typeface="Arial" charset="0"/>
              </a:rPr>
              <a:t>Pemo zo di mia tsii gei n dzie khashii hiechie; mu mia kekreimia kejo rei bu n doukechii chii hie zochie; mu mesa ba zoliechie.</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Titus 3:9</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9</a:t>
            </a:r>
            <a:r>
              <a:rPr lang="en-US" sz="2000" b="1">
                <a:solidFill>
                  <a:srgbClr val="FFFF00"/>
                </a:solidFill>
                <a:latin typeface="Arial" charset="0"/>
                <a:ea typeface="ＭＳ Ｐゴシック" charset="0"/>
                <a:cs typeface="Arial" charset="0"/>
              </a:rPr>
              <a:t>Derei mha ketso zhiikemo ketsokechiiko mu u seyie za kephrii mu kedierhekemoko mu thezho-u dze pu kepriilikechiiko therie zolie; kekreilamonyii die siiko mhapuorei kepra jii mu kemethuo-kemeruo zokechii la.</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Heb 3:13</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13</a:t>
            </a:r>
            <a:r>
              <a:rPr lang="en-US" sz="2000" b="1">
                <a:solidFill>
                  <a:srgbClr val="FFFF00"/>
                </a:solidFill>
                <a:latin typeface="Arial" charset="0"/>
                <a:ea typeface="ＭＳ Ｐゴシック" charset="0"/>
                <a:cs typeface="Arial" charset="0"/>
              </a:rPr>
              <a:t>Derei kephoumamia sekezhau bu nieko huomia nou chii perekewa keprei la </a:t>
            </a:r>
            <a:r>
              <a:rPr lang="ja-JP" altLang="en-US" sz="2000" b="1">
                <a:solidFill>
                  <a:srgbClr val="FFFF00"/>
                </a:solidFill>
                <a:latin typeface="Arial" charset="0"/>
                <a:ea typeface="ＭＳ Ｐゴシック" charset="0"/>
                <a:cs typeface="Arial" charset="0"/>
              </a:rPr>
              <a:t>“</a:t>
            </a:r>
            <a:r>
              <a:rPr lang="en-US" sz="2000" b="1">
                <a:solidFill>
                  <a:srgbClr val="FFFF00"/>
                </a:solidFill>
                <a:latin typeface="Arial" charset="0"/>
                <a:ea typeface="ＭＳ Ｐゴシック" charset="0"/>
                <a:cs typeface="Arial" charset="0"/>
              </a:rPr>
              <a:t>thie</a:t>
            </a:r>
            <a:r>
              <a:rPr lang="ja-JP" altLang="en-US" sz="2000" b="1">
                <a:solidFill>
                  <a:srgbClr val="FFFF00"/>
                </a:solidFill>
                <a:latin typeface="Arial" charset="0"/>
                <a:ea typeface="ＭＳ Ｐゴシック" charset="0"/>
                <a:cs typeface="Arial" charset="0"/>
              </a:rPr>
              <a:t>”</a:t>
            </a:r>
            <a:r>
              <a:rPr lang="en-US" sz="2000" b="1">
                <a:solidFill>
                  <a:srgbClr val="FFFF00"/>
                </a:solidFill>
                <a:latin typeface="Arial" charset="0"/>
                <a:ea typeface="ＭＳ Ｐゴシック" charset="0"/>
                <a:cs typeface="Arial" charset="0"/>
              </a:rPr>
              <a:t> iikechii keba chie teisonhie nieko huoniehuo tarho ba zoliechie.</a:t>
            </a:r>
          </a:p>
        </p:txBody>
      </p:sp>
      <p:sp>
        <p:nvSpPr>
          <p:cNvPr id="44749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635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pitchFamily="34" charset="0"/>
                <a:cs typeface="Arial" pitchFamily="34" charset="0"/>
              </a:rPr>
              <a:t>Kethu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zhapu</a:t>
            </a:r>
            <a:r>
              <a:rPr lang="en-US" sz="3600" b="1" dirty="0" smtClean="0">
                <a:effectLst>
                  <a:outerShdw blurRad="38100" dist="38100" dir="2700000" algn="tl">
                    <a:srgbClr val="000000"/>
                  </a:outerShdw>
                </a:effectLst>
                <a:latin typeface="Arial" pitchFamily="34" charset="0"/>
                <a:cs typeface="Arial" pitchFamily="34" charset="0"/>
              </a:rPr>
              <a:t> </a:t>
            </a:r>
            <a:r>
              <a:rPr lang="en-US" sz="3600" b="1" dirty="0" err="1" smtClean="0">
                <a:effectLst>
                  <a:outerShdw blurRad="38100" dist="38100" dir="2700000" algn="tl">
                    <a:srgbClr val="000000"/>
                  </a:outerShdw>
                </a:effectLst>
                <a:latin typeface="Arial" pitchFamily="34" charset="0"/>
                <a:cs typeface="Arial" pitchFamily="34" charset="0"/>
              </a:rPr>
              <a:t>Khusoko</a:t>
            </a:r>
            <a:r>
              <a:rPr lang="en-US" sz="3600" b="1" dirty="0" smtClean="0">
                <a:effectLst>
                  <a:outerShdw blurRad="38100" dist="38100" dir="2700000" algn="tl">
                    <a:srgbClr val="000000"/>
                  </a:outerShdw>
                </a:effectLst>
                <a:latin typeface="Arial" pitchFamily="34" charset="0"/>
                <a:cs typeface="Arial" pitchFamily="34" charset="0"/>
              </a:rPr>
              <a:t> (15 min.)</a:t>
            </a:r>
            <a:endParaRPr lang="en-US" b="1" dirty="0" smtClean="0">
              <a:latin typeface="Arial" pitchFamily="34" charset="0"/>
              <a:cs typeface="Arial" pitchFamily="34" charset="0"/>
            </a:endParaRPr>
          </a:p>
        </p:txBody>
      </p:sp>
      <p:sp>
        <p:nvSpPr>
          <p:cNvPr id="350211" name="Rectangle 3"/>
          <p:cNvSpPr>
            <a:spLocks noGrp="1" noChangeArrowheads="1"/>
          </p:cNvSpPr>
          <p:nvPr>
            <p:ph type="body" sz="half" idx="1"/>
          </p:nvPr>
        </p:nvSpPr>
        <p:spPr>
          <a:xfrm>
            <a:off x="107950" y="981075"/>
            <a:ext cx="8807450" cy="5549900"/>
          </a:xfrm>
          <a:effectLst>
            <a:outerShdw blurRad="635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400" b="1" u="sng">
                <a:latin typeface="Arial" charset="0"/>
                <a:ea typeface="ＭＳ Ｐゴシック" charset="0"/>
                <a:cs typeface="Arial" charset="0"/>
              </a:rPr>
              <a:t>Heb 13:2</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2</a:t>
            </a:r>
            <a:r>
              <a:rPr lang="en-US" sz="2400" b="1">
                <a:latin typeface="Arial" charset="0"/>
                <a:ea typeface="ＭＳ Ｐゴシック" charset="0"/>
                <a:cs typeface="Arial" charset="0"/>
              </a:rPr>
              <a:t>Siiu lanu rei thiedzii huomia teigeidieliemia rei peso rhiilie zo.</a:t>
            </a:r>
          </a:p>
          <a:p>
            <a:pPr eaLnBrk="1" hangingPunct="1">
              <a:lnSpc>
                <a:spcPct val="90000"/>
              </a:lnSpc>
              <a:buFont typeface="Wingdings" charset="0"/>
              <a:buNone/>
              <a:defRPr/>
            </a:pPr>
            <a:r>
              <a:rPr lang="en-US" sz="2400" b="1" u="sng">
                <a:latin typeface="Arial" charset="0"/>
                <a:ea typeface="ＭＳ Ｐゴシック" charset="0"/>
                <a:cs typeface="Arial" charset="0"/>
              </a:rPr>
              <a:t>1 Peter 2:2</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2</a:t>
            </a:r>
            <a:r>
              <a:rPr lang="en-US" sz="2400" b="1">
                <a:latin typeface="Arial" charset="0"/>
                <a:ea typeface="ＭＳ Ｐゴシック" charset="0"/>
                <a:cs typeface="Arial" charset="0"/>
              </a:rPr>
              <a:t>Siro nieko zha miemie vo kelakelie tsolieketuo la nuoranuoko penuo ze kebako tuoi kerhu kejii ruopfii nudziiu mengu siei zolie.</a:t>
            </a:r>
          </a:p>
          <a:p>
            <a:pPr eaLnBrk="1" hangingPunct="1">
              <a:lnSpc>
                <a:spcPct val="90000"/>
              </a:lnSpc>
              <a:buFont typeface="Wingdings" charset="0"/>
              <a:buNone/>
              <a:defRPr/>
            </a:pPr>
            <a:r>
              <a:rPr lang="en-US" sz="2400" b="1" u="sng">
                <a:latin typeface="Arial" charset="0"/>
                <a:ea typeface="ＭＳ Ｐゴシック" charset="0"/>
                <a:cs typeface="Arial" charset="0"/>
              </a:rPr>
              <a:t>1 Peter 3:7</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7</a:t>
            </a:r>
            <a:r>
              <a:rPr lang="en-US" sz="2400" b="1">
                <a:latin typeface="Arial" charset="0"/>
                <a:ea typeface="ＭＳ Ｐゴシック" charset="0"/>
                <a:cs typeface="Arial" charset="0"/>
              </a:rPr>
              <a:t>Mia nupfunuoko, nieko rei siisii tuoi nie nou mha le di nie nupfiinuo ze lhouliechie. Nie kecha ki mha puo bu rei nie chakha chii molieketuo la nie nupfiinuo iise nie ki kekuo ketsa themia iilie derei nie keze kerheiprii ngukelie mhaphruo kerhe zoiikechii leliechie.</a:t>
            </a:r>
          </a:p>
          <a:p>
            <a:pPr eaLnBrk="1" hangingPunct="1">
              <a:lnSpc>
                <a:spcPct val="90000"/>
              </a:lnSpc>
              <a:buFont typeface="Wingdings" charset="0"/>
              <a:buNone/>
              <a:defRPr/>
            </a:pPr>
            <a:r>
              <a:rPr lang="en-US" sz="2400" b="1" u="sng">
                <a:latin typeface="Arial" charset="0"/>
                <a:ea typeface="ＭＳ Ｐゴシック" charset="0"/>
                <a:cs typeface="Arial" charset="0"/>
              </a:rPr>
              <a:t>2 Peter 3:3</a:t>
            </a:r>
            <a:endParaRPr lang="en-US" sz="2400" b="1">
              <a:latin typeface="Arial" charset="0"/>
              <a:ea typeface="ＭＳ Ｐゴシック" charset="0"/>
              <a:cs typeface="Arial" charset="0"/>
            </a:endParaRPr>
          </a:p>
          <a:p>
            <a:pPr eaLnBrk="1" hangingPunct="1">
              <a:lnSpc>
                <a:spcPct val="90000"/>
              </a:lnSpc>
              <a:buFont typeface="Wingdings" charset="0"/>
              <a:buNone/>
              <a:defRPr/>
            </a:pPr>
            <a:r>
              <a:rPr lang="en-US" sz="2400" b="1" baseline="30000">
                <a:latin typeface="Arial" charset="0"/>
                <a:ea typeface="ＭＳ Ｐゴシック" charset="0"/>
                <a:cs typeface="Arial" charset="0"/>
              </a:rPr>
              <a:t>	3</a:t>
            </a:r>
            <a:r>
              <a:rPr lang="en-US" sz="2400" b="1">
                <a:latin typeface="Arial" charset="0"/>
                <a:ea typeface="ＭＳ Ｐゴシック" charset="0"/>
                <a:cs typeface="Arial" charset="0"/>
              </a:rPr>
              <a:t>Thela tsatie mha krenyii zokechii kro puo mia krenyii zo vortuo; siro uko riiyo u nei u nyii chii di sie, </a:t>
            </a:r>
          </a:p>
        </p:txBody>
      </p:sp>
      <p:sp>
        <p:nvSpPr>
          <p:cNvPr id="44953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026"/>
          <p:cNvSpPr>
            <a:spLocks noGrp="1" noChangeArrowheads="1"/>
          </p:cNvSpPr>
          <p:nvPr>
            <p:ph type="ctrTitle"/>
          </p:nvPr>
        </p:nvSpPr>
        <p:spPr>
          <a:xfrm>
            <a:off x="-25400" y="0"/>
            <a:ext cx="9144000" cy="1268413"/>
          </a:xfrm>
        </p:spPr>
        <p:txBody>
          <a:bodyPr/>
          <a:lstStyle/>
          <a:p>
            <a:pPr eaLnBrk="1" hangingPunct="1"/>
            <a:r>
              <a:rPr lang="en-US" sz="4000">
                <a:solidFill>
                  <a:schemeClr val="bg1"/>
                </a:solidFill>
                <a:latin typeface="Arial" charset="0"/>
                <a:ea typeface="ＭＳ Ｐゴシック" charset="0"/>
              </a:rPr>
              <a:t>Zhapu chiimo liro ketsiako thuo zhapu chiipartatuo!</a:t>
            </a:r>
            <a:endParaRPr lang="en-US" sz="1400">
              <a:solidFill>
                <a:schemeClr val="bg1"/>
              </a:solidFill>
              <a:latin typeface="Arial" charset="0"/>
              <a:ea typeface="ＭＳ Ｐゴシック" charset="0"/>
            </a:endParaRPr>
          </a:p>
        </p:txBody>
      </p:sp>
      <p:pic>
        <p:nvPicPr>
          <p:cNvPr id="451586" name="Picture 1" descr="Luke Even the rocks will cry 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187450"/>
            <a:ext cx="75565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1587" name="Rectangle 1026"/>
          <p:cNvSpPr txBox="1">
            <a:spLocks noChangeArrowheads="1"/>
          </p:cNvSpPr>
          <p:nvPr/>
        </p:nvSpPr>
        <p:spPr bwMode="auto">
          <a:xfrm>
            <a:off x="0" y="5661025"/>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800" b="1">
                <a:solidFill>
                  <a:schemeClr val="bg1"/>
                </a:solidFill>
                <a:cs typeface="Arial" charset="0"/>
              </a:rPr>
              <a:t>Luk 19:40 Sitse Jisu lasie uko iise, </a:t>
            </a:r>
            <a:r>
              <a:rPr lang="ja-JP" altLang="en-US" sz="2800" b="1">
                <a:solidFill>
                  <a:schemeClr val="bg1"/>
                </a:solidFill>
                <a:cs typeface="Arial" charset="0"/>
              </a:rPr>
              <a:t>“</a:t>
            </a:r>
            <a:r>
              <a:rPr lang="en-US" altLang="ja-JP" sz="2800" b="1">
                <a:solidFill>
                  <a:schemeClr val="bg1"/>
                </a:solidFill>
                <a:cs typeface="Arial" charset="0"/>
              </a:rPr>
              <a:t> A nieko ki pushiituo, themia hakoha bu kemekrie zeita rei, ketsieko thuo rei melie u rhie chii siertatuo, sita!</a:t>
            </a:r>
            <a:r>
              <a:rPr lang="en-US" sz="2800" b="1">
                <a:solidFill>
                  <a:schemeClr val="bg1"/>
                </a:solidFill>
                <a:cs typeface="Arial" charset="0"/>
              </a:rPr>
              <a:t>”</a:t>
            </a:r>
            <a:endParaRPr lang="en-US" b="1">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453634" name="Title 1"/>
          <p:cNvSpPr>
            <a:spLocks noGrp="1"/>
          </p:cNvSpPr>
          <p:nvPr>
            <p:ph type="title"/>
          </p:nvPr>
        </p:nvSpPr>
        <p:spPr>
          <a:xfrm>
            <a:off x="179388" y="71438"/>
            <a:ext cx="7954962" cy="1270000"/>
          </a:xfrm>
        </p:spPr>
        <p:txBody>
          <a:bodyPr/>
          <a:lstStyle/>
          <a:p>
            <a:pPr algn="l"/>
            <a:r>
              <a:rPr lang="en-US" b="1" i="1">
                <a:latin typeface="Arial" charset="0"/>
                <a:ea typeface="ＭＳ Ｐゴシック" charset="0"/>
              </a:rPr>
              <a:t>Diekepu minit kerepengou la hako kese sevorlie…</a:t>
            </a:r>
          </a:p>
        </p:txBody>
      </p:sp>
      <p:sp>
        <p:nvSpPr>
          <p:cNvPr id="3" name="Title 1"/>
          <p:cNvSpPr txBox="1">
            <a:spLocks/>
          </p:cNvSpPr>
          <p:nvPr/>
        </p:nvSpPr>
        <p:spPr bwMode="auto">
          <a:xfrm>
            <a:off x="30163" y="1484313"/>
            <a:ext cx="9113837" cy="504825"/>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Diekepu modzii duii…</a:t>
            </a:r>
          </a:p>
        </p:txBody>
      </p:sp>
      <p:sp>
        <p:nvSpPr>
          <p:cNvPr id="4" name="Title 1"/>
          <p:cNvSpPr txBox="1">
            <a:spLocks/>
          </p:cNvSpPr>
          <p:nvPr/>
        </p:nvSpPr>
        <p:spPr bwMode="auto">
          <a:xfrm>
            <a:off x="30163" y="4265613"/>
            <a:ext cx="9113837" cy="5032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i="1">
                <a:solidFill>
                  <a:schemeClr val="bg1"/>
                </a:solidFill>
                <a:cs typeface="Arial" charset="0"/>
              </a:rPr>
              <a:t>Diekepu</a:t>
            </a:r>
            <a:r>
              <a:rPr lang="en-US" sz="3600" b="1" i="1">
                <a:solidFill>
                  <a:srgbClr val="FFFF00"/>
                </a:solidFill>
                <a:cs typeface="Arial" charset="0"/>
              </a:rPr>
              <a:t> teisozha nhie</a:t>
            </a:r>
            <a:r>
              <a:rPr lang="en-US" sz="3600" b="1">
                <a:solidFill>
                  <a:srgbClr val="FFFFFF"/>
                </a:solidFill>
                <a:cs typeface="Arial" charset="0"/>
              </a:rPr>
              <a:t>…</a:t>
            </a:r>
          </a:p>
        </p:txBody>
      </p:sp>
      <p:sp>
        <p:nvSpPr>
          <p:cNvPr id="453637"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vii</a:t>
            </a:r>
          </a:p>
        </p:txBody>
      </p:sp>
      <p:sp>
        <p:nvSpPr>
          <p:cNvPr id="6" name="Title 1"/>
          <p:cNvSpPr txBox="1">
            <a:spLocks/>
          </p:cNvSpPr>
          <p:nvPr/>
        </p:nvSpPr>
        <p:spPr bwMode="auto">
          <a:xfrm>
            <a:off x="30163" y="1989138"/>
            <a:ext cx="91138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2800" b="1">
                <a:solidFill>
                  <a:srgbClr val="FFFF00"/>
                </a:solidFill>
                <a:cs typeface="Arial" charset="0"/>
              </a:rPr>
              <a:t>Puoca kemeyieko</a:t>
            </a:r>
            <a:r>
              <a:rPr lang="en-US" sz="2800" b="1">
                <a:solidFill>
                  <a:srgbClr val="FFFFFF"/>
                </a:solidFill>
                <a:cs typeface="Arial" charset="0"/>
              </a:rPr>
              <a:t> n kethu mhatho 7 mu 8 (moro 11 mu 12)</a:t>
            </a:r>
          </a:p>
          <a:p>
            <a:pPr>
              <a:buFont typeface="Times New Roman" charset="0"/>
              <a:buAutoNum type="arabicPeriod"/>
            </a:pPr>
            <a:r>
              <a:rPr lang="en-US" sz="2800" b="1">
                <a:solidFill>
                  <a:srgbClr val="FFFF00"/>
                </a:solidFill>
                <a:cs typeface="Arial" charset="0"/>
              </a:rPr>
              <a:t>PPT</a:t>
            </a:r>
            <a:r>
              <a:rPr lang="en-US" sz="2800" b="1">
                <a:solidFill>
                  <a:srgbClr val="FFFFFF"/>
                </a:solidFill>
                <a:cs typeface="Arial" charset="0"/>
              </a:rPr>
              <a:t> slide(s) vie diepu kemeyieko </a:t>
            </a:r>
          </a:p>
          <a:p>
            <a:pPr>
              <a:buFont typeface="Times New Roman" charset="0"/>
              <a:buAutoNum type="arabicPeriod"/>
            </a:pPr>
            <a:r>
              <a:rPr lang="en-US" sz="2800" b="1">
                <a:solidFill>
                  <a:srgbClr val="FFFFFF"/>
                </a:solidFill>
                <a:cs typeface="Arial" charset="0"/>
              </a:rPr>
              <a:t>Mia pete lanu n </a:t>
            </a:r>
            <a:r>
              <a:rPr lang="en-US" sz="2800" b="1">
                <a:solidFill>
                  <a:srgbClr val="FFFF00"/>
                </a:solidFill>
                <a:cs typeface="Arial" charset="0"/>
              </a:rPr>
              <a:t>diekepu leshii </a:t>
            </a:r>
            <a:r>
              <a:rPr lang="en-US" sz="2800" b="1">
                <a:solidFill>
                  <a:srgbClr val="FFFFFF"/>
                </a:solidFill>
                <a:cs typeface="Arial" charset="0"/>
              </a:rPr>
              <a:t>zacie</a:t>
            </a:r>
          </a:p>
          <a:p>
            <a:pPr>
              <a:buFont typeface="Times New Roman" charset="0"/>
              <a:buAutoNum type="arabicPeriod"/>
            </a:pPr>
            <a:r>
              <a:rPr lang="en-US" sz="2800" b="1">
                <a:solidFill>
                  <a:srgbClr val="FFFF00"/>
                </a:solidFill>
                <a:cs typeface="Arial" charset="0"/>
              </a:rPr>
              <a:t>Kethu leshii </a:t>
            </a:r>
            <a:r>
              <a:rPr lang="en-US" sz="2800" b="1">
                <a:solidFill>
                  <a:schemeClr val="bg1"/>
                </a:solidFill>
                <a:cs typeface="Arial" charset="0"/>
              </a:rPr>
              <a:t>khapie ba ro pu kemeciilieya</a:t>
            </a: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5"/>
            </a:pPr>
            <a:r>
              <a:rPr lang="en-US" sz="2400" b="1">
                <a:solidFill>
                  <a:srgbClr val="FFFF00"/>
                </a:solidFill>
                <a:cs typeface="Arial" charset="0"/>
              </a:rPr>
              <a:t>Die kemeyiekro </a:t>
            </a:r>
            <a:r>
              <a:rPr lang="en-US" sz="2400" b="1">
                <a:solidFill>
                  <a:schemeClr val="bg1"/>
                </a:solidFill>
                <a:cs typeface="Arial" charset="0"/>
              </a:rPr>
              <a:t>puo separ di n diepu riikraliekevi chiilie</a:t>
            </a:r>
          </a:p>
        </p:txBody>
      </p:sp>
      <p:sp>
        <p:nvSpPr>
          <p:cNvPr id="10" name="Title 1"/>
          <p:cNvSpPr txBox="1">
            <a:spLocks/>
          </p:cNvSpPr>
          <p:nvPr/>
        </p:nvSpPr>
        <p:spPr bwMode="auto">
          <a:xfrm>
            <a:off x="30163" y="5589588"/>
            <a:ext cx="9113837" cy="50323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b="1">
                <a:solidFill>
                  <a:srgbClr val="FFFFFF"/>
                </a:solidFill>
                <a:cs typeface="Arial" charset="0"/>
              </a:rPr>
              <a:t>Diepuwakezha </a:t>
            </a:r>
            <a:r>
              <a:rPr lang="en-US" sz="3600" b="1">
                <a:solidFill>
                  <a:srgbClr val="FFFF00"/>
                </a:solidFill>
                <a:cs typeface="Arial" charset="0"/>
              </a:rPr>
              <a:t>zha kenie sie</a:t>
            </a:r>
            <a:r>
              <a:rPr lang="en-US" sz="3600" b="1">
                <a:solidFill>
                  <a:srgbClr val="FFFFFF"/>
                </a:solidFill>
                <a:cs typeface="Arial" charset="0"/>
              </a:rPr>
              <a:t>…</a:t>
            </a: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2800" b="1">
                <a:solidFill>
                  <a:srgbClr val="FFFF00"/>
                </a:solidFill>
                <a:cs typeface="Arial" charset="0"/>
              </a:rPr>
              <a:t>Uthuo u dieku meholakevo</a:t>
            </a:r>
            <a:r>
              <a:rPr lang="en-US" sz="2800" b="1">
                <a:solidFill>
                  <a:srgbClr val="FFFFFF"/>
                </a:solidFill>
                <a:cs typeface="Arial" charset="0"/>
              </a:rPr>
              <a:t> (p. 104)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58" name="Rectangle 2"/>
          <p:cNvSpPr>
            <a:spLocks noGrp="1" noChangeArrowheads="1"/>
          </p:cNvSpPr>
          <p:nvPr>
            <p:ph type="ctrTitle"/>
          </p:nvPr>
        </p:nvSpPr>
        <p:spPr>
          <a:xfrm>
            <a:off x="2051050" y="457200"/>
            <a:ext cx="6788150" cy="2362200"/>
          </a:xfrm>
        </p:spPr>
        <p:txBody>
          <a:bodyPr/>
          <a:lstStyle/>
          <a:p>
            <a:pPr eaLnBrk="1" hangingPunct="1"/>
            <a:r>
              <a:rPr lang="en-US">
                <a:latin typeface="Tahoma" charset="0"/>
              </a:rPr>
              <a:t>N mhatho n la re ro…  </a:t>
            </a:r>
            <a:br>
              <a:rPr lang="en-US">
                <a:latin typeface="Tahoma" charset="0"/>
              </a:rPr>
            </a:br>
            <a:r>
              <a:rPr lang="en-US">
                <a:latin typeface="Tahoma" charset="0"/>
              </a:rPr>
              <a:t>Kekhrohi pfhiilie!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defRPr/>
            </a:pPr>
            <a:r>
              <a:rPr lang="en-US" dirty="0" smtClean="0">
                <a:ea typeface="ＭＳ Ｐゴシック" charset="-128"/>
                <a:cs typeface="ＭＳ Ｐゴシック" charset="-128"/>
              </a:rPr>
              <a:t>N </a:t>
            </a:r>
            <a:r>
              <a:rPr lang="en-US" dirty="0" err="1" smtClean="0">
                <a:ea typeface="ＭＳ Ｐゴシック" charset="-128"/>
                <a:cs typeface="ＭＳ Ｐゴシック" charset="-128"/>
              </a:rPr>
              <a:t>mhatho</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pete</a:t>
            </a:r>
            <a:r>
              <a:rPr lang="en-US" dirty="0" smtClean="0">
                <a:ea typeface="ＭＳ Ｐゴシック" charset="-128"/>
                <a:cs typeface="ＭＳ Ｐゴシック" charset="-128"/>
              </a:rPr>
              <a:t> computer </a:t>
            </a:r>
            <a:r>
              <a:rPr lang="en-US" dirty="0" err="1" smtClean="0">
                <a:ea typeface="ＭＳ Ｐゴシック" charset="-128"/>
                <a:cs typeface="ＭＳ Ｐゴシック" charset="-128"/>
              </a:rPr>
              <a:t>nunu</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thulie</a:t>
            </a:r>
            <a:endParaRPr lang="en-US" dirty="0">
              <a:ea typeface="ＭＳ Ｐゴシック" charset="-128"/>
              <a:cs typeface="ＭＳ Ｐゴシック" charset="-128"/>
            </a:endParaRPr>
          </a:p>
        </p:txBody>
      </p:sp>
      <p:pic>
        <p:nvPicPr>
          <p:cNvPr id="299012" name="Picture 4" descr="BuyTheWarranty"/>
          <p:cNvPicPr>
            <a:picLocks noChangeAspect="1" noChangeArrowheads="1"/>
          </p:cNvPicPr>
          <p:nvPr/>
        </p:nvPicPr>
        <p:blipFill>
          <a:blip r:embed="rId3">
            <a:extLst>
              <a:ext uri="{28A0092B-C50C-407E-A947-70E740481C1C}">
                <a14:useLocalDpi xmlns:a14="http://schemas.microsoft.com/office/drawing/2010/main" val="0"/>
              </a:ext>
            </a:extLst>
          </a:blip>
          <a:srcRect t="15022" b="6248"/>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Text Box 5"/>
          <p:cNvSpPr txBox="1">
            <a:spLocks noChangeArrowheads="1"/>
          </p:cNvSpPr>
          <p:nvPr/>
        </p:nvSpPr>
        <p:spPr bwMode="auto">
          <a:xfrm>
            <a:off x="1763713" y="6080125"/>
            <a:ext cx="7227887" cy="708025"/>
          </a:xfrm>
          <a:prstGeom prst="rect">
            <a:avLst/>
          </a:prstGeom>
          <a:solidFill>
            <a:srgbClr val="500093"/>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200" b="1">
                <a:solidFill>
                  <a:schemeClr val="tx2"/>
                </a:solidFill>
              </a:rPr>
              <a:t>N computer vie warenti sa khriilie </a:t>
            </a:r>
            <a:r>
              <a:rPr lang="en-US" sz="4000" b="1">
                <a:solidFill>
                  <a:schemeClr val="tx2"/>
                </a:solidFill>
              </a:rPr>
              <a:t>!</a:t>
            </a:r>
            <a:endParaRPr lang="en-US" sz="1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ChangeArrowheads="1"/>
          </p:cNvSpPr>
          <p:nvPr>
            <p:ph type="title"/>
          </p:nvPr>
        </p:nvSpPr>
        <p:spPr>
          <a:xfrm>
            <a:off x="560388" y="250825"/>
            <a:ext cx="7772400" cy="857250"/>
          </a:xfrm>
          <a:solidFill>
            <a:schemeClr val="tx1"/>
          </a:solidFill>
        </p:spPr>
        <p:txBody>
          <a:bodyPr/>
          <a:lstStyle/>
          <a:p>
            <a:pPr eaLnBrk="1" hangingPunct="1"/>
            <a:r>
              <a:rPr lang="en-US" b="1">
                <a:solidFill>
                  <a:schemeClr val="bg1"/>
                </a:solidFill>
                <a:latin typeface="Arial" charset="0"/>
                <a:ea typeface="ＭＳ Ｐゴシック" charset="0"/>
                <a:cs typeface="Arial" charset="0"/>
              </a:rPr>
              <a:t>Mhakekri kropuo</a:t>
            </a: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charset="0"/>
              <a:buNone/>
              <a:defRPr/>
            </a:pPr>
            <a:r>
              <a:rPr lang="en-US" altLang="zh-CN" sz="3600" b="1" u="sng">
                <a:effectLst>
                  <a:outerShdw blurRad="38100" dist="38100" dir="2700000" algn="tl">
                    <a:srgbClr val="000000"/>
                  </a:outerShdw>
                </a:effectLst>
                <a:latin typeface="Arial" charset="0"/>
                <a:ea typeface="ＭＳ Ｐゴシック" charset="0"/>
                <a:cs typeface="Arial" charset="0"/>
              </a:rPr>
              <a:t>Klas nu leshiikethu</a:t>
            </a:r>
            <a:r>
              <a:rPr lang="en-US" altLang="zh-CN" sz="3600" b="1">
                <a:effectLst>
                  <a:outerShdw blurRad="38100" dist="38100" dir="2700000" algn="tl">
                    <a:srgbClr val="000000"/>
                  </a:outerShdw>
                </a:effectLst>
                <a:latin typeface="Arial" charset="0"/>
                <a:ea typeface="ＭＳ Ｐゴシック" charset="0"/>
                <a:cs typeface="Arial" charset="0"/>
              </a:rPr>
              <a:t> </a:t>
            </a:r>
            <a:endParaRPr lang="en-US" sz="3600" b="1">
              <a:effectLst>
                <a:outerShdw blurRad="38100" dist="38100" dir="2700000" algn="tl">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a:effectLst>
                <a:outerShdw blurRad="38100" dist="38100" dir="2700000" algn="tl">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a:effectLst>
                  <a:outerShdw blurRad="38100" dist="38100" dir="2700000" algn="tl">
                    <a:srgbClr val="000000"/>
                  </a:outerShdw>
                </a:effectLst>
                <a:latin typeface="Arial" charset="0"/>
                <a:ea typeface="ＭＳ Ｐゴシック" charset="0"/>
                <a:cs typeface="Arial" charset="0"/>
              </a:rPr>
              <a:t>Apfhiilievi</a:t>
            </a:r>
            <a:r>
              <a:rPr lang="en-US" altLang="zh-CN" sz="3600" b="1">
                <a:effectLst>
                  <a:outerShdw blurRad="38100" dist="38100" dir="2700000" algn="tl">
                    <a:srgbClr val="000000"/>
                  </a:outerShdw>
                </a:effectLst>
                <a:latin typeface="Arial" charset="0"/>
                <a:ea typeface="ＭＳ Ｐゴシック" charset="0"/>
                <a:cs typeface="Arial" charset="0"/>
              </a:rPr>
              <a:t> </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SBC bou L19 moro diepubu (6559-1513)</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Diepubu nomber 9113-7090</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A ki liro SBC Block 2-302 nu ba</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A ki diepubu nomber liro 6762-2011</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E-mail: griffith@sbc.edu.sg</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A meri teiu liro…</a:t>
            </a:r>
          </a:p>
          <a:p>
            <a:pPr marL="609600" indent="-609600" eaLnBrk="1" hangingPunct="1">
              <a:spcBef>
                <a:spcPct val="0"/>
              </a:spcBef>
              <a:defRPr/>
            </a:pPr>
            <a:r>
              <a:rPr lang="en-US" altLang="zh-CN" sz="2800" b="1">
                <a:effectLst>
                  <a:outerShdw blurRad="38100" dist="38100" dir="2700000" algn="tl">
                    <a:srgbClr val="000000"/>
                  </a:outerShdw>
                </a:effectLst>
                <a:latin typeface="Arial" charset="0"/>
                <a:ea typeface="ＭＳ Ｐゴシック" charset="0"/>
                <a:cs typeface="Arial" charset="0"/>
              </a:rPr>
              <a:t>Keze di mhaciituokhe! </a:t>
            </a:r>
            <a:endParaRPr lang="en-US" sz="3600" b="1">
              <a:effectLst>
                <a:outerShdw blurRad="38100" dist="38100" dir="2700000" algn="tl">
                  <a:srgbClr val="000000"/>
                </a:outerShdw>
              </a:effectLst>
              <a:latin typeface="Arial" charset="0"/>
              <a:ea typeface="ＭＳ Ｐゴシック" charset="0"/>
              <a:cs typeface="Arial" charset="0"/>
            </a:endParaRPr>
          </a:p>
        </p:txBody>
      </p:sp>
      <p:pic>
        <p:nvPicPr>
          <p:cNvPr id="458755" name="Picture 4" descr="j022971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926263" y="188913"/>
            <a:ext cx="1787525" cy="1820862"/>
          </a:xfrm>
        </p:spPr>
      </p:pic>
      <p:sp>
        <p:nvSpPr>
          <p:cNvPr id="458756" name="Text Box 5"/>
          <p:cNvSpPr txBox="1">
            <a:spLocks noChangeArrowheads="1"/>
          </p:cNvSpPr>
          <p:nvPr/>
        </p:nvSpPr>
        <p:spPr bwMode="auto">
          <a:xfrm>
            <a:off x="845820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a:t>
            </a:r>
          </a:p>
        </p:txBody>
      </p:sp>
      <p:pic>
        <p:nvPicPr>
          <p:cNvPr id="265222" name="Picture 6" descr="j023356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761288" y="5568950"/>
            <a:ext cx="1382712" cy="1289050"/>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65219">
                                            <p:txEl>
                                              <p:pRg st="9" end="9"/>
                                            </p:txEl>
                                          </p:spTgt>
                                        </p:tgtEl>
                                        <p:attrNameLst>
                                          <p:attrName>style.visibility</p:attrName>
                                        </p:attrNameLst>
                                      </p:cBhvr>
                                      <p:to>
                                        <p:strVal val="visible"/>
                                      </p:to>
                                    </p:set>
                                    <p:anim calcmode="lin" valueType="num">
                                      <p:cBhvr additive="base">
                                        <p:cTn id="55" dur="500" fill="hold"/>
                                        <p:tgtEl>
                                          <p:spTgt spid="265219">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65219">
                                            <p:txEl>
                                              <p:pRg st="9" end="9"/>
                                            </p:txEl>
                                          </p:spTgt>
                                        </p:tgtEl>
                                        <p:attrNameLst>
                                          <p:attrName>ppt_y</p:attrName>
                                        </p:attrNameLst>
                                      </p:cBhvr>
                                      <p:tavLst>
                                        <p:tav tm="0">
                                          <p:val>
                                            <p:strVal val="#ppt_y"/>
                                          </p:val>
                                        </p:tav>
                                        <p:tav tm="100000">
                                          <p:val>
                                            <p:strVal val="#ppt_y"/>
                                          </p:val>
                                        </p:tav>
                                      </p:tavLst>
                                    </p:anim>
                                  </p:childTnLst>
                                </p:cTn>
                              </p:par>
                              <p:par>
                                <p:cTn id="57" presetID="51" presetClass="entr" presetSubtype="0" fill="hold" nodeType="withEffect">
                                  <p:stCondLst>
                                    <p:cond delay="0"/>
                                  </p:stCondLst>
                                  <p:childTnLst>
                                    <p:set>
                                      <p:cBhvr>
                                        <p:cTn id="58" dur="1" fill="hold">
                                          <p:stCondLst>
                                            <p:cond delay="0"/>
                                          </p:stCondLst>
                                        </p:cTn>
                                        <p:tgtEl>
                                          <p:spTgt spid="265222"/>
                                        </p:tgtEl>
                                        <p:attrNameLst>
                                          <p:attrName>style.visibility</p:attrName>
                                        </p:attrNameLst>
                                      </p:cBhvr>
                                      <p:to>
                                        <p:strVal val="visible"/>
                                      </p:to>
                                    </p:set>
                                    <p:animEffect transition="in" filter="fade">
                                      <p:cBhvr>
                                        <p:cTn id="59" dur="770" decel="100000"/>
                                        <p:tgtEl>
                                          <p:spTgt spid="265222"/>
                                        </p:tgtEl>
                                      </p:cBhvr>
                                    </p:animEffect>
                                    <p:animScale>
                                      <p:cBhvr>
                                        <p:cTn id="60" dur="770" decel="100000"/>
                                        <p:tgtEl>
                                          <p:spTgt spid="265222"/>
                                        </p:tgtEl>
                                      </p:cBhvr>
                                      <p:from x="10000" y="10000"/>
                                      <p:to x="200000" y="450000"/>
                                    </p:animScale>
                                    <p:animScale>
                                      <p:cBhvr>
                                        <p:cTn id="61" dur="1230" accel="100000" fill="hold">
                                          <p:stCondLst>
                                            <p:cond delay="770"/>
                                          </p:stCondLst>
                                        </p:cTn>
                                        <p:tgtEl>
                                          <p:spTgt spid="265222"/>
                                        </p:tgtEl>
                                      </p:cBhvr>
                                      <p:from x="200000" y="450000"/>
                                      <p:to x="100000" y="100000"/>
                                    </p:animScale>
                                    <p:set>
                                      <p:cBhvr>
                                        <p:cTn id="62" dur="770" fill="hold"/>
                                        <p:tgtEl>
                                          <p:spTgt spid="265222"/>
                                        </p:tgtEl>
                                        <p:attrNameLst>
                                          <p:attrName>ppt_x</p:attrName>
                                        </p:attrNameLst>
                                      </p:cBhvr>
                                      <p:to>
                                        <p:strVal val="(0.5)"/>
                                      </p:to>
                                    </p:set>
                                    <p:anim from="(0.5)" to="(#ppt_x)" calcmode="lin" valueType="num">
                                      <p:cBhvr>
                                        <p:cTn id="63" dur="1230" accel="100000" fill="hold">
                                          <p:stCondLst>
                                            <p:cond delay="770"/>
                                          </p:stCondLst>
                                        </p:cTn>
                                        <p:tgtEl>
                                          <p:spTgt spid="265222"/>
                                        </p:tgtEl>
                                        <p:attrNameLst>
                                          <p:attrName>ppt_x</p:attrName>
                                        </p:attrNameLst>
                                      </p:cBhvr>
                                    </p:anim>
                                    <p:set>
                                      <p:cBhvr>
                                        <p:cTn id="64" dur="770" fill="hold"/>
                                        <p:tgtEl>
                                          <p:spTgt spid="265222"/>
                                        </p:tgtEl>
                                        <p:attrNameLst>
                                          <p:attrName>ppt_y</p:attrName>
                                        </p:attrNameLst>
                                      </p:cBhvr>
                                      <p:to>
                                        <p:strVal val="(#ppt_y+0.4)"/>
                                      </p:to>
                                    </p:set>
                                    <p:anim from="(#ppt_y+0.4)" to="(#ppt_y)" calcmode="lin" valueType="num">
                                      <p:cBhvr>
                                        <p:cTn id="65"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2" descr="IMG_049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365571" name="Picture 2" descr="Stephen Pilot Kenmore Uniform.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9563" y="0"/>
            <a:ext cx="5132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068960"/>
            <a:ext cx="5400599" cy="3429000"/>
          </a:xfrm>
          <a:ln>
            <a:miter lim="800000"/>
            <a:headEnd/>
            <a:tailEnd/>
          </a:ln>
          <a:extLst/>
        </p:spPr>
        <p:txBody>
          <a:bodyPr/>
          <a:lstStyle/>
          <a:p>
            <a:pPr>
              <a:defRPr/>
            </a:pPr>
            <a:r>
              <a:rPr lang="en-US" b="1" dirty="0">
                <a:solidFill>
                  <a:schemeClr val="tx1"/>
                </a:solidFill>
                <a:effectLst>
                  <a:glow rad="266700">
                    <a:schemeClr val="bg1">
                      <a:alpha val="75000"/>
                    </a:schemeClr>
                  </a:glow>
                </a:effectLst>
              </a:rPr>
              <a:t>Stephen </a:t>
            </a:r>
            <a:r>
              <a:rPr lang="en-US" b="1" dirty="0" err="1" smtClean="0">
                <a:solidFill>
                  <a:schemeClr val="tx1"/>
                </a:solidFill>
                <a:effectLst>
                  <a:glow rad="266700">
                    <a:schemeClr val="bg1">
                      <a:alpha val="75000"/>
                    </a:schemeClr>
                  </a:glow>
                </a:effectLst>
              </a:rPr>
              <a:t>liro</a:t>
            </a:r>
            <a:r>
              <a:rPr lang="en-US" b="1" dirty="0" smtClean="0">
                <a:solidFill>
                  <a:schemeClr val="tx1"/>
                </a:solidFill>
                <a:effectLst>
                  <a:glow rad="266700">
                    <a:schemeClr val="bg1">
                      <a:alpha val="75000"/>
                    </a:schemeClr>
                  </a:glow>
                </a:effectLst>
              </a:rPr>
              <a:t> </a:t>
            </a:r>
            <a:r>
              <a:rPr lang="en-US" b="1" dirty="0">
                <a:solidFill>
                  <a:schemeClr val="tx1"/>
                </a:solidFill>
                <a:effectLst>
                  <a:glow rad="266700">
                    <a:schemeClr val="bg1">
                      <a:alpha val="75000"/>
                    </a:schemeClr>
                  </a:glow>
                </a:effectLst>
              </a:rPr>
              <a:t>Kenmore </a:t>
            </a:r>
            <a:r>
              <a:rPr lang="en-US" b="1" dirty="0" smtClean="0">
                <a:solidFill>
                  <a:schemeClr val="tx1"/>
                </a:solidFill>
                <a:effectLst>
                  <a:glow rad="266700">
                    <a:schemeClr val="bg1">
                      <a:alpha val="75000"/>
                    </a:schemeClr>
                  </a:glow>
                </a:effectLst>
              </a:rPr>
              <a:t>Airlines nu captain </a:t>
            </a:r>
            <a:r>
              <a:rPr lang="en-US" b="1" dirty="0" err="1" smtClean="0">
                <a:solidFill>
                  <a:schemeClr val="tx1"/>
                </a:solidFill>
                <a:effectLst>
                  <a:glow rad="266700">
                    <a:schemeClr val="bg1">
                      <a:alpha val="75000"/>
                    </a:schemeClr>
                  </a:glow>
                </a:effectLst>
              </a:rPr>
              <a:t>chiibaya</a:t>
            </a:r>
            <a:r>
              <a:rPr lang="en-US" b="1" dirty="0" smtClean="0">
                <a:solidFill>
                  <a:schemeClr val="tx1"/>
                </a:solidFill>
                <a:effectLst>
                  <a:glow rad="266700">
                    <a:schemeClr val="bg1">
                      <a:alpha val="75000"/>
                    </a:schemeClr>
                  </a:glow>
                </a:effectLst>
              </a:rPr>
              <a:t>, mu </a:t>
            </a:r>
            <a:r>
              <a:rPr lang="en-US" b="1" dirty="0" err="1" smtClean="0">
                <a:solidFill>
                  <a:schemeClr val="tx1"/>
                </a:solidFill>
                <a:effectLst>
                  <a:glow rad="266700">
                    <a:schemeClr val="bg1">
                      <a:alpha val="75000"/>
                    </a:schemeClr>
                  </a:glow>
                </a:effectLst>
              </a:rPr>
              <a:t>hau</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liro</a:t>
            </a:r>
            <a:r>
              <a:rPr lang="en-US" b="1" dirty="0" smtClean="0">
                <a:solidFill>
                  <a:schemeClr val="tx1"/>
                </a:solidFill>
                <a:effectLst>
                  <a:glow rad="266700">
                    <a:schemeClr val="bg1">
                      <a:alpha val="75000"/>
                    </a:schemeClr>
                  </a:glow>
                </a:effectLst>
              </a:rPr>
              <a:t> </a:t>
            </a:r>
            <a:r>
              <a:rPr lang="en-US" b="1" dirty="0">
                <a:solidFill>
                  <a:schemeClr val="tx1"/>
                </a:solidFill>
                <a:effectLst>
                  <a:glow rad="266700">
                    <a:schemeClr val="bg1">
                      <a:alpha val="75000"/>
                    </a:schemeClr>
                  </a:glow>
                </a:effectLst>
              </a:rPr>
              <a:t>Boeing Field, </a:t>
            </a:r>
            <a:r>
              <a:rPr lang="en-US" b="1" dirty="0" smtClean="0">
                <a:solidFill>
                  <a:schemeClr val="tx1"/>
                </a:solidFill>
                <a:effectLst>
                  <a:glow rad="266700">
                    <a:schemeClr val="bg1">
                      <a:alpha val="75000"/>
                    </a:schemeClr>
                  </a:glow>
                </a:effectLst>
              </a:rPr>
              <a:t>Seattle nu </a:t>
            </a:r>
            <a:r>
              <a:rPr lang="en-US" b="1" dirty="0" err="1" smtClean="0">
                <a:solidFill>
                  <a:schemeClr val="tx1"/>
                </a:solidFill>
                <a:effectLst>
                  <a:glow rad="266700">
                    <a:schemeClr val="bg1">
                      <a:alpha val="75000"/>
                    </a:schemeClr>
                  </a:glow>
                </a:effectLst>
              </a:rPr>
              <a:t>ba</a:t>
            </a:r>
            <a:r>
              <a:rPr lang="en-US" b="1" dirty="0" smtClean="0">
                <a:solidFill>
                  <a:schemeClr val="tx1"/>
                </a:solidFill>
                <a:effectLst>
                  <a:glow rad="266700">
                    <a:schemeClr val="bg1">
                      <a:alpha val="75000"/>
                    </a:schemeClr>
                  </a:glow>
                </a:effectLst>
              </a:rPr>
              <a:t>.</a:t>
            </a:r>
            <a:endParaRPr lang="en-US" b="1" dirty="0">
              <a:solidFill>
                <a:schemeClr val="tx1"/>
              </a:solidFill>
              <a:effectLst>
                <a:glow rad="266700">
                  <a:schemeClr val="bg1">
                    <a:alpha val="75000"/>
                  </a:schemeClr>
                </a:glow>
              </a:effectLst>
            </a:endParaRPr>
          </a:p>
        </p:txBody>
      </p:sp>
      <p:sp>
        <p:nvSpPr>
          <p:cNvPr id="365573" name="TextBox 2"/>
          <p:cNvSpPr txBox="1">
            <a:spLocks noChangeArrowheads="1"/>
          </p:cNvSpPr>
          <p:nvPr/>
        </p:nvSpPr>
        <p:spPr bwMode="auto">
          <a:xfrm>
            <a:off x="-2312988" y="293688"/>
            <a:ext cx="185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title" idx="4294967295"/>
          </p:nvPr>
        </p:nvSpPr>
        <p:spPr>
          <a:xfrm>
            <a:off x="1549400" y="620713"/>
            <a:ext cx="9070975" cy="1143000"/>
          </a:xfrm>
        </p:spPr>
        <p:txBody>
          <a:bodyPr/>
          <a:lstStyle/>
          <a:p>
            <a:pPr algn="r" eaLnBrk="1" hangingPunct="1"/>
            <a:r>
              <a:rPr lang="en-US">
                <a:solidFill>
                  <a:srgbClr val="000000"/>
                </a:solidFill>
                <a:latin typeface="Arial" charset="0"/>
                <a:ea typeface="ＭＳ Ｐゴシック"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2"/>
          <p:cNvSpPr>
            <a:spLocks noGrp="1" noChangeArrowheads="1"/>
          </p:cNvSpPr>
          <p:nvPr>
            <p:ph type="ctrTitle"/>
          </p:nvPr>
        </p:nvSpPr>
        <p:spPr>
          <a:xfrm>
            <a:off x="0" y="53975"/>
            <a:ext cx="8532813" cy="1143000"/>
          </a:xfrm>
        </p:spPr>
        <p:txBody>
          <a:bodyPr/>
          <a:lstStyle/>
          <a:p>
            <a:pPr eaLnBrk="1" hangingPunct="1"/>
            <a:r>
              <a:rPr lang="en-US" sz="3600">
                <a:latin typeface="Helvetica" charset="0"/>
                <a:ea typeface="ＭＳ Ｐゴシック" charset="0"/>
                <a:cs typeface="ＭＳ Ｐゴシック" charset="0"/>
              </a:rPr>
              <a:t>SBC Diekepuko mu Capiko 2012 </a:t>
            </a:r>
          </a:p>
        </p:txBody>
      </p:sp>
      <p:sp>
        <p:nvSpPr>
          <p:cNvPr id="462850"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62851"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12</a:t>
            </a:r>
          </a:p>
        </p:txBody>
      </p:sp>
      <p:graphicFrame>
        <p:nvGraphicFramePr>
          <p:cNvPr id="462852" name="Object 2"/>
          <p:cNvGraphicFramePr>
            <a:graphicFrameLocks noChangeAspect="1"/>
          </p:cNvGraphicFramePr>
          <p:nvPr/>
        </p:nvGraphicFramePr>
        <p:xfrm>
          <a:off x="-36513" y="1223963"/>
          <a:ext cx="9180513" cy="5876925"/>
        </p:xfrm>
        <a:graphic>
          <a:graphicData uri="http://schemas.openxmlformats.org/presentationml/2006/ole">
            <mc:AlternateContent xmlns:mc="http://schemas.openxmlformats.org/markup-compatibility/2006">
              <mc:Choice xmlns:v="urn:schemas-microsoft-com:vml" Requires="v">
                <p:oleObj spid="_x0000_s462853" name="Document" r:id="rId4" imgW="6387865" imgH="4089249" progId="Word.Document.12">
                  <p:embed/>
                </p:oleObj>
              </mc:Choice>
              <mc:Fallback>
                <p:oleObj name="Document" r:id="rId4" imgW="6387865" imgH="4089249"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223963"/>
                        <a:ext cx="91805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ChangeArrowheads="1"/>
          </p:cNvSpPr>
          <p:nvPr>
            <p:ph type="ctrTitle"/>
          </p:nvPr>
        </p:nvSpPr>
        <p:spPr>
          <a:xfrm>
            <a:off x="838200" y="533400"/>
            <a:ext cx="7391400" cy="685800"/>
          </a:xfrm>
        </p:spPr>
        <p:txBody>
          <a:bodyPr/>
          <a:lstStyle/>
          <a:p>
            <a:pPr eaLnBrk="1" hangingPunct="1"/>
            <a:r>
              <a:rPr lang="en-US">
                <a:latin typeface="Helvetica" charset="0"/>
                <a:ea typeface="ＭＳ Ｐゴシック" charset="0"/>
                <a:cs typeface="ＭＳ Ｐゴシック" charset="0"/>
              </a:rPr>
              <a:t>LBC Diekepuko mu Capiko </a:t>
            </a:r>
          </a:p>
        </p:txBody>
      </p:sp>
      <p:graphicFrame>
        <p:nvGraphicFramePr>
          <p:cNvPr id="464898" name="Object 2"/>
          <p:cNvGraphicFramePr>
            <a:graphicFrameLocks noChangeAspect="1"/>
          </p:cNvGraphicFramePr>
          <p:nvPr/>
        </p:nvGraphicFramePr>
        <p:xfrm>
          <a:off x="41275" y="1181100"/>
          <a:ext cx="9137650" cy="4738688"/>
        </p:xfrm>
        <a:graphic>
          <a:graphicData uri="http://schemas.openxmlformats.org/presentationml/2006/ole">
            <mc:AlternateContent xmlns:mc="http://schemas.openxmlformats.org/markup-compatibility/2006">
              <mc:Choice xmlns:v="urn:schemas-microsoft-com:vml" Requires="v">
                <p:oleObj spid="_x0000_s464900" name="Document" r:id="rId4" imgW="6337300" imgH="3289300" progId="Word.Document.8">
                  <p:embed/>
                </p:oleObj>
              </mc:Choice>
              <mc:Fallback>
                <p:oleObj name="Document" r:id="rId4" imgW="6337300" imgH="32893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1181100"/>
                        <a:ext cx="9137650" cy="473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4899"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Grp="1" noChangeArrowheads="1"/>
          </p:cNvSpPr>
          <p:nvPr>
            <p:ph type="ctrTitle"/>
          </p:nvPr>
        </p:nvSpPr>
        <p:spPr>
          <a:xfrm>
            <a:off x="838200" y="0"/>
            <a:ext cx="7391400" cy="1143000"/>
          </a:xfrm>
        </p:spPr>
        <p:txBody>
          <a:bodyPr/>
          <a:lstStyle/>
          <a:p>
            <a:pPr eaLnBrk="1" hangingPunct="1"/>
            <a:r>
              <a:rPr lang="en-US">
                <a:latin typeface="Helvetica" charset="0"/>
                <a:ea typeface="ＭＳ Ｐゴシック" charset="0"/>
                <a:cs typeface="ＭＳ Ｐゴシック" charset="0"/>
              </a:rPr>
              <a:t>SBC Diekepuko mu Capiko </a:t>
            </a:r>
          </a:p>
        </p:txBody>
      </p:sp>
      <p:graphicFrame>
        <p:nvGraphicFramePr>
          <p:cNvPr id="466946" name="Object 2"/>
          <p:cNvGraphicFramePr>
            <a:graphicFrameLocks noChangeAspect="1"/>
          </p:cNvGraphicFramePr>
          <p:nvPr/>
        </p:nvGraphicFramePr>
        <p:xfrm>
          <a:off x="152400" y="1295400"/>
          <a:ext cx="8915400" cy="4506913"/>
        </p:xfrm>
        <a:graphic>
          <a:graphicData uri="http://schemas.openxmlformats.org/presentationml/2006/ole">
            <mc:AlternateContent xmlns:mc="http://schemas.openxmlformats.org/markup-compatibility/2006">
              <mc:Choice xmlns:v="urn:schemas-microsoft-com:vml" Requires="v">
                <p:oleObj spid="_x0000_s466949" name="Document" r:id="rId4" imgW="6184900" imgH="3124200" progId="Word.Document.8">
                  <p:embed/>
                </p:oleObj>
              </mc:Choice>
              <mc:Fallback>
                <p:oleObj name="Document" r:id="rId4" imgW="6184900" imgH="3124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95400"/>
                        <a:ext cx="8915400" cy="450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6947"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66948"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July-Nov 05</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2"/>
          <p:cNvSpPr>
            <a:spLocks noGrp="1" noChangeArrowheads="1"/>
          </p:cNvSpPr>
          <p:nvPr>
            <p:ph type="ctrTitle"/>
          </p:nvPr>
        </p:nvSpPr>
        <p:spPr>
          <a:xfrm>
            <a:off x="838200" y="0"/>
            <a:ext cx="7391400" cy="1143000"/>
          </a:xfrm>
        </p:spPr>
        <p:txBody>
          <a:bodyPr/>
          <a:lstStyle/>
          <a:p>
            <a:pPr eaLnBrk="1" hangingPunct="1"/>
            <a:r>
              <a:rPr lang="en-US">
                <a:latin typeface="Helvetica" charset="0"/>
                <a:ea typeface="ＭＳ Ｐゴシック" charset="0"/>
                <a:cs typeface="ＭＳ Ｐゴシック" charset="0"/>
              </a:rPr>
              <a:t>SBC Diekepuko mu Capiko </a:t>
            </a:r>
          </a:p>
        </p:txBody>
      </p:sp>
      <p:graphicFrame>
        <p:nvGraphicFramePr>
          <p:cNvPr id="468994" name="Object 2"/>
          <p:cNvGraphicFramePr>
            <a:graphicFrameLocks noChangeAspect="1"/>
          </p:cNvGraphicFramePr>
          <p:nvPr/>
        </p:nvGraphicFramePr>
        <p:xfrm>
          <a:off x="152400" y="1295400"/>
          <a:ext cx="8915400" cy="4506913"/>
        </p:xfrm>
        <a:graphic>
          <a:graphicData uri="http://schemas.openxmlformats.org/presentationml/2006/ole">
            <mc:AlternateContent xmlns:mc="http://schemas.openxmlformats.org/markup-compatibility/2006">
              <mc:Choice xmlns:v="urn:schemas-microsoft-com:vml" Requires="v">
                <p:oleObj spid="_x0000_s468997" name="Document" r:id="rId4" imgW="6184900" imgH="3124200" progId="Word.Document.8">
                  <p:embed/>
                </p:oleObj>
              </mc:Choice>
              <mc:Fallback>
                <p:oleObj name="Document" r:id="rId4" imgW="6184900" imgH="3124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95400"/>
                        <a:ext cx="8915400" cy="4506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68995"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68996"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July-Nov 06</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2"/>
          <p:cNvSpPr>
            <a:spLocks noGrp="1" noChangeArrowheads="1"/>
          </p:cNvSpPr>
          <p:nvPr>
            <p:ph type="ctrTitle"/>
          </p:nvPr>
        </p:nvSpPr>
        <p:spPr>
          <a:xfrm>
            <a:off x="838200" y="0"/>
            <a:ext cx="7391400" cy="1143000"/>
          </a:xfrm>
        </p:spPr>
        <p:txBody>
          <a:bodyPr/>
          <a:lstStyle/>
          <a:p>
            <a:pPr eaLnBrk="1" hangingPunct="1"/>
            <a:r>
              <a:rPr lang="en-US">
                <a:latin typeface="Helvetica" charset="0"/>
                <a:ea typeface="ＭＳ Ｐゴシック" charset="0"/>
                <a:cs typeface="ＭＳ Ｐゴシック" charset="0"/>
              </a:rPr>
              <a:t>SBC Diekepuko mu Capiko </a:t>
            </a:r>
          </a:p>
        </p:txBody>
      </p:sp>
      <p:sp>
        <p:nvSpPr>
          <p:cNvPr id="471042"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471043" name="Text Box 5"/>
          <p:cNvSpPr txBox="1">
            <a:spLocks noChangeArrowheads="1"/>
          </p:cNvSpPr>
          <p:nvPr/>
        </p:nvSpPr>
        <p:spPr bwMode="auto">
          <a:xfrm>
            <a:off x="7121525" y="6172200"/>
            <a:ext cx="179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000000"/>
                </a:solidFill>
              </a:rPr>
              <a:t>July-Nov 08</a:t>
            </a:r>
          </a:p>
        </p:txBody>
      </p:sp>
      <p:graphicFrame>
        <p:nvGraphicFramePr>
          <p:cNvPr id="471044" name="Object 2"/>
          <p:cNvGraphicFramePr>
            <a:graphicFrameLocks noChangeAspect="1"/>
          </p:cNvGraphicFramePr>
          <p:nvPr/>
        </p:nvGraphicFramePr>
        <p:xfrm>
          <a:off x="0" y="1295400"/>
          <a:ext cx="12496800" cy="4860925"/>
        </p:xfrm>
        <a:graphic>
          <a:graphicData uri="http://schemas.openxmlformats.org/presentationml/2006/ole">
            <mc:AlternateContent xmlns:mc="http://schemas.openxmlformats.org/markup-compatibility/2006">
              <mc:Choice xmlns:v="urn:schemas-microsoft-com:vml" Requires="v">
                <p:oleObj spid="_x0000_s471045" name="Document" r:id="rId4" imgW="24939683" imgH="9701587" progId="Word.Document.12">
                  <p:embed/>
                </p:oleObj>
              </mc:Choice>
              <mc:Fallback>
                <p:oleObj name="Document" r:id="rId4" imgW="24939683" imgH="9701587"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2496800" cy="486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ctrTitle"/>
          </p:nvPr>
        </p:nvSpPr>
        <p:spPr>
          <a:xfrm>
            <a:off x="0" y="76200"/>
            <a:ext cx="9144000" cy="457200"/>
          </a:xfrm>
        </p:spPr>
        <p:txBody>
          <a:bodyPr/>
          <a:lstStyle/>
          <a:p>
            <a:pPr algn="ctr" eaLnBrk="1" hangingPunct="1"/>
            <a:r>
              <a:rPr lang="en-US" sz="3200">
                <a:latin typeface="Helvetica" charset="0"/>
                <a:ea typeface="ＭＳ Ｐゴシック" charset="0"/>
                <a:cs typeface="ＭＳ Ｐゴシック" charset="0"/>
              </a:rPr>
              <a:t>HGST Diekepuko mu Capiko </a:t>
            </a:r>
            <a:endParaRPr lang="en-US">
              <a:latin typeface="Helvetica" charset="0"/>
              <a:ea typeface="ＭＳ Ｐゴシック" charset="0"/>
              <a:cs typeface="ＭＳ Ｐゴシック" charset="0"/>
            </a:endParaRPr>
          </a:p>
        </p:txBody>
      </p:sp>
      <p:sp>
        <p:nvSpPr>
          <p:cNvPr id="473090"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32116" name="Group 372"/>
          <p:cNvGraphicFramePr>
            <a:graphicFrameLocks noGrp="1"/>
          </p:cNvGraphicFramePr>
          <p:nvPr/>
        </p:nvGraphicFramePr>
        <p:xfrm>
          <a:off x="-76200" y="738188"/>
          <a:ext cx="9220200" cy="5859510"/>
        </p:xfrm>
        <a:graphic>
          <a:graphicData uri="http://schemas.openxmlformats.org/drawingml/2006/table">
            <a:tbl>
              <a:tblPr/>
              <a:tblGrid>
                <a:gridCol w="1524000"/>
                <a:gridCol w="1447800"/>
                <a:gridCol w="533400"/>
                <a:gridCol w="533400"/>
                <a:gridCol w="533400"/>
                <a:gridCol w="533400"/>
                <a:gridCol w="1219200"/>
                <a:gridCol w="550863"/>
                <a:gridCol w="547687"/>
                <a:gridCol w="546100"/>
                <a:gridCol w="482600"/>
                <a:gridCol w="768350"/>
              </a:tblGrid>
              <a:tr h="463505">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000" b="0" i="0" u="none" strike="noStrike" cap="none" normalizeH="0" baseline="0" smtClean="0">
                          <a:ln>
                            <a:noFill/>
                          </a:ln>
                          <a:solidFill>
                            <a:schemeClr val="bg2"/>
                          </a:solidFill>
                          <a:effectLst/>
                          <a:latin typeface="Arial" pitchFamily="34" charset="0"/>
                          <a:ea typeface="ＭＳ Ｐゴシック" pitchFamily="34" charset="-128"/>
                          <a:cs typeface="Arial" pitchFamily="34" charset="0"/>
                        </a:rPr>
                        <a:t>Speaker</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SG"/>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000" b="0" i="0" u="none" strike="noStrike" cap="none" normalizeH="0" baseline="0" smtClean="0">
                          <a:ln>
                            <a:noFill/>
                          </a:ln>
                          <a:solidFill>
                            <a:schemeClr val="bg2"/>
                          </a:solidFill>
                          <a:effectLst/>
                          <a:latin typeface="Arial" pitchFamily="34" charset="0"/>
                          <a:ea typeface="ＭＳ Ｐゴシック" pitchFamily="34" charset="-128"/>
                          <a:cs typeface="Arial" pitchFamily="34" charset="0"/>
                        </a:rPr>
                        <a:t>Epistle Sermons</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gridSpan="5">
                  <a:txBody>
                    <a:bodyPr/>
                    <a:lstStyle/>
                    <a:p>
                      <a:pPr marL="0" marR="0" lvl="0" indent="0" algn="ctr" defTabSz="914400" rtl="0" eaLnBrk="1" fontAlgn="base" latinLnBrk="0" hangingPunct="1">
                        <a:lnSpc>
                          <a:spcPct val="100000"/>
                        </a:lnSpc>
                        <a:spcBef>
                          <a:spcPct val="20000"/>
                        </a:spcBef>
                        <a:spcAft>
                          <a:spcPct val="0"/>
                        </a:spcAft>
                        <a:buClr>
                          <a:schemeClr val="folHlink"/>
                        </a:buClr>
                        <a:buSzPct val="75000"/>
                        <a:buFont typeface="Wingdings" pitchFamily="2" charset="2"/>
                        <a:buNone/>
                        <a:tabLst/>
                      </a:pPr>
                      <a:r>
                        <a:rPr kumimoji="0" lang="en-US" sz="2000" b="0" i="0" u="none" strike="noStrike" cap="none" normalizeH="0" baseline="0" smtClean="0">
                          <a:ln>
                            <a:noFill/>
                          </a:ln>
                          <a:solidFill>
                            <a:schemeClr val="bg2"/>
                          </a:solidFill>
                          <a:effectLst/>
                          <a:latin typeface="Arial" pitchFamily="34" charset="0"/>
                          <a:ea typeface="ＭＳ Ｐゴシック" pitchFamily="34" charset="-128"/>
                          <a:cs typeface="Arial" pitchFamily="34" charset="0"/>
                        </a:rPr>
                        <a:t>Narrative Sermons</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r>
              <a:tr h="6400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Speaker in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Dr Rick</a:t>
                      </a:r>
                      <a:r>
                        <a:rPr kumimoji="0" lang="fr-FR"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s </a:t>
                      </a:r>
                      <a:br>
                        <a:rPr kumimoji="0" lang="en-US"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Group</a:t>
                      </a: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Speaker in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Dr Alan</a:t>
                      </a:r>
                      <a:r>
                        <a:rPr kumimoji="0" lang="fr-FR"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r>
                        <a:rPr kumimoji="0" lang="en-US"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s </a:t>
                      </a:r>
                      <a:br>
                        <a:rPr kumimoji="0" lang="en-US"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altLang="ja-JP"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Group</a:t>
                      </a: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Spkr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1st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3rd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Epistle </a:t>
                      </a:r>
                      <a:b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Texts</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Spkr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1st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2nd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3rd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Eval</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John </a:t>
                      </a:r>
                      <a:b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Texts</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7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Rom 13:8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1:19-</a:t>
                      </a:r>
                      <a:b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05">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Gal. 6:2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2:1-11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7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Eph. 2:10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2:12-</a:t>
                      </a:r>
                      <a:b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25</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7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Eph 4:26-27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3:22-</a:t>
                      </a:r>
                      <a:b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05">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Eph. 4:28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4:1-42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7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Eph. 4:29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4:43-</a:t>
                      </a:r>
                      <a:b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05">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Eph. 6:4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5:1-46</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05">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 Tim. 5:22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8</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6:1-24</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73">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2</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Tit. 3:9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9</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6:25-</a:t>
                      </a:r>
                      <a:b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b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71</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3505">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5</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Heb. 3:13</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10</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4</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6</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ea typeface="ＭＳ Ｐゴシック" pitchFamily="34" charset="-128"/>
                          <a:cs typeface="Arial" pitchFamily="34" charset="0"/>
                        </a:rPr>
                        <a:t>7:1-52</a:t>
                      </a:r>
                    </a:p>
                  </a:txBody>
                  <a:tcPr marL="50800" marR="5080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73253" name="Text Box 5"/>
          <p:cNvSpPr txBox="1">
            <a:spLocks noChangeArrowheads="1"/>
          </p:cNvSpPr>
          <p:nvPr/>
        </p:nvSpPr>
        <p:spPr bwMode="auto">
          <a:xfrm>
            <a:off x="838200" y="6400800"/>
            <a:ext cx="15367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EAEAEA"/>
                </a:solidFill>
              </a:rPr>
              <a:t>May 2010</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Grp="1" noChangeArrowheads="1"/>
          </p:cNvSpPr>
          <p:nvPr>
            <p:ph type="ctrTitle"/>
          </p:nvPr>
        </p:nvSpPr>
        <p:spPr>
          <a:xfrm>
            <a:off x="0" y="76200"/>
            <a:ext cx="9144000" cy="457200"/>
          </a:xfrm>
        </p:spPr>
        <p:txBody>
          <a:bodyPr/>
          <a:lstStyle/>
          <a:p>
            <a:pPr algn="ctr" eaLnBrk="1" hangingPunct="1"/>
            <a:r>
              <a:rPr lang="en-US" sz="3200">
                <a:latin typeface="Helvetica" charset="0"/>
                <a:ea typeface="ＭＳ Ｐゴシック" charset="0"/>
                <a:cs typeface="ＭＳ Ｐゴシック" charset="0"/>
              </a:rPr>
              <a:t>SCM Diekepuko mu Capiko </a:t>
            </a:r>
            <a:endParaRPr lang="en-US">
              <a:latin typeface="Helvetica" charset="0"/>
              <a:ea typeface="ＭＳ Ｐゴシック" charset="0"/>
              <a:cs typeface="ＭＳ Ｐゴシック" charset="0"/>
            </a:endParaRPr>
          </a:p>
        </p:txBody>
      </p:sp>
      <p:sp>
        <p:nvSpPr>
          <p:cNvPr id="475138" name="Text Box 4"/>
          <p:cNvSpPr txBox="1">
            <a:spLocks noChangeArrowheads="1"/>
          </p:cNvSpPr>
          <p:nvPr/>
        </p:nvSpPr>
        <p:spPr bwMode="auto">
          <a:xfrm>
            <a:off x="8686800" y="0"/>
            <a:ext cx="481013" cy="457200"/>
          </a:xfrm>
          <a:prstGeom prst="rect">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latin typeface="Times New Roman" charset="0"/>
              </a:rPr>
              <a:t>B</a:t>
            </a:r>
            <a:endParaRPr lang="en-US" sz="2400">
              <a:solidFill>
                <a:srgbClr val="000000"/>
              </a:solidFill>
              <a:latin typeface="Times New Roman" charset="0"/>
            </a:endParaRPr>
          </a:p>
        </p:txBody>
      </p:sp>
      <p:graphicFrame>
        <p:nvGraphicFramePr>
          <p:cNvPr id="475139" name="Object 1"/>
          <p:cNvGraphicFramePr>
            <a:graphicFrameLocks noChangeAspect="1"/>
          </p:cNvGraphicFramePr>
          <p:nvPr/>
        </p:nvGraphicFramePr>
        <p:xfrm>
          <a:off x="-1260475" y="476250"/>
          <a:ext cx="10445750" cy="5400675"/>
        </p:xfrm>
        <a:graphic>
          <a:graphicData uri="http://schemas.openxmlformats.org/presentationml/2006/ole">
            <mc:AlternateContent xmlns:mc="http://schemas.openxmlformats.org/markup-compatibility/2006">
              <mc:Choice xmlns:v="urn:schemas-microsoft-com:vml" Requires="v">
                <p:oleObj spid="_x0000_s475141" name="Document" r:id="rId4" imgW="5600700" imgH="2895600" progId="Word.Document.12">
                  <p:link updateAutomatic="1"/>
                </p:oleObj>
              </mc:Choice>
              <mc:Fallback>
                <p:oleObj name="Document" r:id="rId4" imgW="5600700" imgH="2895600" progId="Word.Document.12">
                  <p:link updateAutomatic="1"/>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75" y="476250"/>
                        <a:ext cx="10445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5140" name="Text Box 5"/>
          <p:cNvSpPr txBox="1">
            <a:spLocks noChangeArrowheads="1"/>
          </p:cNvSpPr>
          <p:nvPr/>
        </p:nvSpPr>
        <p:spPr bwMode="auto">
          <a:xfrm>
            <a:off x="7116763" y="6396038"/>
            <a:ext cx="2027237"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a:solidFill>
                  <a:srgbClr val="EAEAEA"/>
                </a:solidFill>
              </a:rPr>
              <a:t>January 2011</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Times" charset="0"/>
                <a:ea typeface="ＭＳ Ｐゴシック" charset="0"/>
                <a:cs typeface="SimSun" charset="0"/>
              </a:rPr>
              <a:t>HGST Mhatho Chiivoketuoko</a:t>
            </a:r>
            <a:endParaRPr lang="en-US" b="1">
              <a:solidFill>
                <a:schemeClr val="bg1"/>
              </a:solidFill>
              <a:latin typeface="Times" charset="0"/>
              <a:ea typeface="ＭＳ Ｐゴシック" charset="0"/>
              <a:cs typeface="SimSun" charset="0"/>
            </a:endParaRPr>
          </a:p>
        </p:txBody>
      </p:sp>
      <p:sp>
        <p:nvSpPr>
          <p:cNvPr id="263171" name="Rectangle 3"/>
          <p:cNvSpPr>
            <a:spLocks noGrp="1" noChangeArrowheads="1"/>
          </p:cNvSpPr>
          <p:nvPr>
            <p:ph type="body" sz="half" idx="1"/>
          </p:nvPr>
        </p:nvSpPr>
        <p:spPr>
          <a:xfrm>
            <a:off x="0" y="1916832"/>
            <a:ext cx="5832648" cy="3921125"/>
          </a:xfrm>
          <a:ln>
            <a:miter lim="800000"/>
            <a:headEnd/>
            <a:tailEnd/>
          </a:ln>
          <a:effectLst/>
          <a:ex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Kephrii</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(10%)</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Kethu</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mhatho</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smtClean="0">
                <a:solidFill>
                  <a:srgbClr val="FFF9FC"/>
                </a:solidFill>
                <a:effectLst>
                  <a:glow rad="101600">
                    <a:srgbClr val="000000">
                      <a:alpha val="75000"/>
                    </a:srgbClr>
                  </a:glow>
                </a:effectLst>
                <a:latin typeface="Arial"/>
                <a:ea typeface="SimSun" pitchFamily="2" charset="-122"/>
                <a:cs typeface="Arial"/>
              </a:rPr>
              <a:t>N </a:t>
            </a: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kekhrohi</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(5%) </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Diekepu</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(60%)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477187"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Times New Roman" charset="0"/>
              </a:rPr>
              <a:t>v</a:t>
            </a:r>
          </a:p>
        </p:txBody>
      </p:sp>
      <p:pic>
        <p:nvPicPr>
          <p:cNvPr id="477188" name="Picture 8" descr="OverloadDon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Times" charset="0"/>
                <a:ea typeface="ＭＳ Ｐゴシック" charset="0"/>
                <a:cs typeface="SimSun" charset="0"/>
              </a:rPr>
              <a:t>LBC Mhatho Chiivoketuoko</a:t>
            </a:r>
            <a:endParaRPr lang="en-US" b="1">
              <a:solidFill>
                <a:schemeClr val="bg1"/>
              </a:solidFill>
              <a:latin typeface="Times" charset="0"/>
              <a:ea typeface="ＭＳ Ｐゴシック" charset="0"/>
              <a:cs typeface="SimSun" charset="0"/>
            </a:endParaRPr>
          </a:p>
        </p:txBody>
      </p:sp>
      <p:sp>
        <p:nvSpPr>
          <p:cNvPr id="263171" name="Rectangle 3"/>
          <p:cNvSpPr>
            <a:spLocks noGrp="1" noChangeArrowheads="1"/>
          </p:cNvSpPr>
          <p:nvPr>
            <p:ph type="body" sz="half" idx="1"/>
          </p:nvPr>
        </p:nvSpPr>
        <p:spPr>
          <a:xfrm>
            <a:off x="304800" y="1946275"/>
            <a:ext cx="4411216" cy="3921125"/>
          </a:xfrm>
          <a:ln>
            <a:miter lim="800000"/>
            <a:headEnd/>
            <a:tailEnd/>
          </a:ln>
          <a:effectLst/>
          <a:ex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Kephrii</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(10%)</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Kethu</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mhatho</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smtClean="0">
                <a:solidFill>
                  <a:srgbClr val="FFF9FC"/>
                </a:solidFill>
                <a:effectLst>
                  <a:glow rad="101600">
                    <a:srgbClr val="000000">
                      <a:alpha val="75000"/>
                    </a:srgbClr>
                  </a:glow>
                </a:effectLst>
                <a:latin typeface="Arial"/>
                <a:ea typeface="SimSun" pitchFamily="2" charset="-122"/>
                <a:cs typeface="Arial"/>
              </a:rPr>
              <a:t>N </a:t>
            </a: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kekhrohi</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(5%) </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Diekepu</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(60%)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479235" name="Text Box 4"/>
          <p:cNvSpPr txBox="1">
            <a:spLocks noChangeArrowheads="1"/>
          </p:cNvSpPr>
          <p:nvPr/>
        </p:nvSpPr>
        <p:spPr bwMode="auto">
          <a:xfrm>
            <a:off x="8578850" y="152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latin typeface="Times New Roman" charset="0"/>
              </a:rPr>
              <a:t>v</a:t>
            </a:r>
          </a:p>
        </p:txBody>
      </p:sp>
      <p:pic>
        <p:nvPicPr>
          <p:cNvPr id="479236" name="Picture 8" descr="OverloadDon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87900" y="2062163"/>
            <a:ext cx="4279900" cy="31702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3171">
                                            <p:txEl>
                                              <p:pRg st="6" end="6"/>
                                            </p:txEl>
                                          </p:spTgt>
                                        </p:tgtEl>
                                        <p:attrNameLst>
                                          <p:attrName>style.visibility</p:attrName>
                                        </p:attrNameLst>
                                      </p:cBhvr>
                                      <p:to>
                                        <p:strVal val="visible"/>
                                      </p:to>
                                    </p:set>
                                    <p:anim calcmode="lin" valueType="num">
                                      <p:cBhvr additive="base">
                                        <p:cTn id="25" dur="500" fill="hold"/>
                                        <p:tgtEl>
                                          <p:spTgt spid="26317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3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IMG_108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3568" y="332656"/>
            <a:ext cx="7772400" cy="1143000"/>
          </a:xfrm>
          <a:ln>
            <a:miter lim="800000"/>
            <a:headEnd/>
            <a:tailEnd/>
          </a:ln>
          <a:extLst/>
        </p:spPr>
        <p:txBody>
          <a:bodyPr/>
          <a:lstStyle/>
          <a:p>
            <a:pPr>
              <a:defRPr/>
            </a:pPr>
            <a:r>
              <a:rPr lang="en-US" sz="6000" b="1" dirty="0" err="1" smtClean="0">
                <a:solidFill>
                  <a:schemeClr val="tx1"/>
                </a:solidFill>
                <a:effectLst>
                  <a:glow rad="266700">
                    <a:schemeClr val="bg1">
                      <a:alpha val="75000"/>
                    </a:schemeClr>
                  </a:glow>
                </a:effectLst>
              </a:rPr>
              <a:t>Keriikrie</a:t>
            </a:r>
            <a:r>
              <a:rPr lang="en-US" sz="6000" b="1" dirty="0" smtClean="0">
                <a:solidFill>
                  <a:schemeClr val="tx1"/>
                </a:solidFill>
                <a:effectLst>
                  <a:glow rad="266700">
                    <a:schemeClr val="bg1">
                      <a:alpha val="75000"/>
                    </a:schemeClr>
                  </a:glow>
                </a:effectLst>
              </a:rPr>
              <a:t> nu Seattle </a:t>
            </a:r>
            <a:r>
              <a:rPr lang="en-US" sz="6000" b="1" dirty="0" err="1" smtClean="0">
                <a:solidFill>
                  <a:schemeClr val="tx1"/>
                </a:solidFill>
                <a:effectLst>
                  <a:glow rad="266700">
                    <a:schemeClr val="bg1">
                      <a:alpha val="75000"/>
                    </a:schemeClr>
                  </a:glow>
                </a:effectLst>
              </a:rPr>
              <a:t>mehokeshii</a:t>
            </a:r>
            <a:endParaRPr lang="en-US" sz="60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2"/>
          <p:cNvSpPr>
            <a:spLocks noGrp="1" noChangeArrowheads="1"/>
          </p:cNvSpPr>
          <p:nvPr>
            <p:ph type="title"/>
          </p:nvPr>
        </p:nvSpPr>
        <p:spPr>
          <a:xfrm>
            <a:off x="685800" y="823913"/>
            <a:ext cx="7772400" cy="785812"/>
          </a:xfrm>
          <a:solidFill>
            <a:schemeClr val="tx1"/>
          </a:solidFill>
        </p:spPr>
        <p:txBody>
          <a:bodyPr/>
          <a:lstStyle/>
          <a:p>
            <a:pPr eaLnBrk="1" hangingPunct="1"/>
            <a:r>
              <a:rPr lang="en-US" altLang="zh-CN" b="1">
                <a:solidFill>
                  <a:schemeClr val="bg1"/>
                </a:solidFill>
                <a:latin typeface="Arial" charset="0"/>
                <a:ea typeface="ＭＳ Ｐゴシック" charset="0"/>
                <a:cs typeface="Arial" charset="0"/>
              </a:rPr>
              <a:t>SCM </a:t>
            </a:r>
            <a:r>
              <a:rPr lang="en-US" altLang="zh-CN" b="1">
                <a:solidFill>
                  <a:schemeClr val="bg1"/>
                </a:solidFill>
                <a:latin typeface="Times" charset="0"/>
                <a:ea typeface="ＭＳ Ｐゴシック" charset="0"/>
                <a:cs typeface="SimSun" charset="0"/>
              </a:rPr>
              <a:t>Mhatho Chiivoketuoko</a:t>
            </a:r>
            <a:endParaRPr lang="en-US" b="1">
              <a:solidFill>
                <a:schemeClr val="bg1"/>
              </a:solidFill>
              <a:latin typeface="Arial" charset="0"/>
              <a:ea typeface="ＭＳ Ｐゴシック" charset="0"/>
              <a:cs typeface="Arial" charset="0"/>
            </a:endParaRPr>
          </a:p>
        </p:txBody>
      </p:sp>
      <p:sp>
        <p:nvSpPr>
          <p:cNvPr id="263171" name="Rectangle 3"/>
          <p:cNvSpPr>
            <a:spLocks noGrp="1" noChangeArrowheads="1"/>
          </p:cNvSpPr>
          <p:nvPr>
            <p:ph type="body" sz="half" idx="1"/>
          </p:nvPr>
        </p:nvSpPr>
        <p:spPr>
          <a:xfrm>
            <a:off x="107504" y="1946275"/>
            <a:ext cx="4392488" cy="3921125"/>
          </a:xfrm>
          <a:ln>
            <a:miter lim="800000"/>
            <a:headEnd/>
            <a:tailEnd/>
          </a:ln>
          <a:effectLst/>
          <a:extLst/>
        </p:spPr>
        <p:txBody>
          <a:bodyPr/>
          <a:lstStyle/>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Kephrii</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
            </a:r>
            <a:br>
              <a:rPr lang="en-US" altLang="zh-CN" kern="1200" dirty="0">
                <a:solidFill>
                  <a:srgbClr val="FFF9FC"/>
                </a:solidFill>
                <a:effectLst>
                  <a:glow rad="101600">
                    <a:srgbClr val="000000">
                      <a:alpha val="75000"/>
                    </a:srgbClr>
                  </a:glow>
                </a:effectLst>
                <a:latin typeface="Arial"/>
                <a:ea typeface="SimSun" pitchFamily="2" charset="-122"/>
                <a:cs typeface="Arial"/>
              </a:rPr>
            </a:b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Kethu</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mhatho</a:t>
            </a:r>
            <a:r>
              <a:rPr lang="en-US" altLang="zh-CN" kern="1200" dirty="0" smtClean="0">
                <a:solidFill>
                  <a:srgbClr val="FFF9FC"/>
                </a:solidFill>
                <a:effectLst>
                  <a:glow rad="101600">
                    <a:srgbClr val="000000">
                      <a:alpha val="75000"/>
                    </a:srgbClr>
                  </a:glow>
                </a:effectLst>
                <a:latin typeface="Arial"/>
                <a:ea typeface="SimSun" pitchFamily="2" charset="-122"/>
                <a:cs typeface="Arial"/>
              </a:rPr>
              <a:t> </a:t>
            </a:r>
            <a:r>
              <a:rPr lang="en-US" altLang="zh-CN" kern="1200" dirty="0">
                <a:solidFill>
                  <a:srgbClr val="FFF9FC"/>
                </a:solidFill>
                <a:effectLst>
                  <a:glow rad="101600">
                    <a:srgbClr val="000000">
                      <a:alpha val="75000"/>
                    </a:srgbClr>
                  </a:glow>
                </a:effectLst>
                <a:latin typeface="Arial"/>
                <a:ea typeface="SimSun" pitchFamily="2" charset="-122"/>
                <a:cs typeface="Arial"/>
              </a:rPr>
              <a:t>(25%)</a:t>
            </a:r>
          </a:p>
          <a:p>
            <a:pPr marL="609600" indent="-609600" eaLnBrk="1" hangingPunct="1">
              <a:buFontTx/>
              <a:buAutoNum type="alphaUcPeriod"/>
              <a:defRPr/>
            </a:pPr>
            <a:endParaRPr lang="en-US" altLang="zh-CN" kern="1200" dirty="0">
              <a:solidFill>
                <a:srgbClr val="FFF9FC"/>
              </a:solidFill>
              <a:effectLst>
                <a:glow rad="101600">
                  <a:srgbClr val="000000">
                    <a:alpha val="75000"/>
                  </a:srgbClr>
                </a:glow>
              </a:effectLst>
              <a:latin typeface="Arial"/>
              <a:ea typeface="SimSun" pitchFamily="2" charset="-122"/>
              <a:cs typeface="Arial"/>
            </a:endParaRPr>
          </a:p>
          <a:p>
            <a:pPr marL="609600" indent="-609600" eaLnBrk="1" hangingPunct="1">
              <a:buFontTx/>
              <a:buAutoNum type="alphaUcPeriod"/>
              <a:defRPr/>
            </a:pPr>
            <a:r>
              <a:rPr lang="en-US" altLang="zh-CN" kern="1200" dirty="0" err="1" smtClean="0">
                <a:solidFill>
                  <a:srgbClr val="FFF9FC"/>
                </a:solidFill>
                <a:effectLst>
                  <a:glow rad="101600">
                    <a:srgbClr val="000000">
                      <a:alpha val="75000"/>
                    </a:srgbClr>
                  </a:glow>
                </a:effectLst>
                <a:latin typeface="Arial"/>
                <a:ea typeface="SimSun" pitchFamily="2" charset="-122"/>
                <a:cs typeface="Arial"/>
              </a:rPr>
              <a:t>Diekepu</a:t>
            </a:r>
            <a:r>
              <a:rPr lang="en-US" altLang="zh-CN" kern="1200" dirty="0">
                <a:solidFill>
                  <a:srgbClr val="FFF9FC"/>
                </a:solidFill>
                <a:effectLst>
                  <a:glow rad="101600">
                    <a:srgbClr val="000000">
                      <a:alpha val="75000"/>
                    </a:srgbClr>
                  </a:glow>
                </a:effectLst>
                <a:latin typeface="Arial"/>
                <a:ea typeface="SimSun" pitchFamily="2" charset="-122"/>
                <a:cs typeface="Arial"/>
              </a:rPr>
              <a:t/>
            </a:r>
            <a:br>
              <a:rPr lang="en-US" altLang="zh-CN" kern="1200" dirty="0">
                <a:solidFill>
                  <a:srgbClr val="FFF9FC"/>
                </a:solidFill>
                <a:effectLst>
                  <a:glow rad="101600">
                    <a:srgbClr val="000000">
                      <a:alpha val="75000"/>
                    </a:srgbClr>
                  </a:glow>
                </a:effectLst>
                <a:latin typeface="Arial"/>
                <a:ea typeface="SimSun" pitchFamily="2" charset="-122"/>
                <a:cs typeface="Arial"/>
              </a:rPr>
            </a:br>
            <a:r>
              <a:rPr lang="en-US" altLang="zh-CN" kern="1200" dirty="0">
                <a:solidFill>
                  <a:srgbClr val="FFF9FC"/>
                </a:solidFill>
                <a:effectLst>
                  <a:glow rad="101600">
                    <a:srgbClr val="000000">
                      <a:alpha val="75000"/>
                    </a:srgbClr>
                  </a:glow>
                </a:effectLst>
                <a:latin typeface="Arial"/>
                <a:ea typeface="SimSun" pitchFamily="2" charset="-122"/>
                <a:cs typeface="Arial"/>
              </a:rPr>
              <a:t>(50%)</a:t>
            </a:r>
            <a:endParaRPr lang="en-US" kern="1200" dirty="0">
              <a:solidFill>
                <a:srgbClr val="FFF9FC"/>
              </a:solidFill>
              <a:effectLst>
                <a:glow rad="101600">
                  <a:srgbClr val="000000">
                    <a:alpha val="75000"/>
                  </a:srgbClr>
                </a:glow>
              </a:effectLst>
              <a:latin typeface="Arial"/>
              <a:ea typeface="SimSun" pitchFamily="2" charset="-122"/>
              <a:cs typeface="Arial"/>
            </a:endParaRPr>
          </a:p>
        </p:txBody>
      </p:sp>
      <p:sp>
        <p:nvSpPr>
          <p:cNvPr id="481283" name="Text Box 4"/>
          <p:cNvSpPr txBox="1">
            <a:spLocks noChangeArrowheads="1"/>
          </p:cNvSpPr>
          <p:nvPr/>
        </p:nvSpPr>
        <p:spPr bwMode="auto">
          <a:xfrm>
            <a:off x="8578850" y="152400"/>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A</a:t>
            </a:r>
          </a:p>
        </p:txBody>
      </p:sp>
      <p:pic>
        <p:nvPicPr>
          <p:cNvPr id="481284" name="Picture 8" descr="OverloadDonke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2062163"/>
            <a:ext cx="4724400" cy="3500437"/>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3171">
                                            <p:txEl>
                                              <p:pRg st="2" end="2"/>
                                            </p:txEl>
                                          </p:spTgt>
                                        </p:tgtEl>
                                        <p:attrNameLst>
                                          <p:attrName>style.visibility</p:attrName>
                                        </p:attrNameLst>
                                      </p:cBhvr>
                                      <p:to>
                                        <p:strVal val="visible"/>
                                      </p:to>
                                    </p:set>
                                    <p:anim calcmode="lin" valueType="num">
                                      <p:cBhvr additive="base">
                                        <p:cTn id="13" dur="500" fill="hold"/>
                                        <p:tgtEl>
                                          <p:spTgt spid="26317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3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3171">
                                            <p:txEl>
                                              <p:pRg st="4" end="4"/>
                                            </p:txEl>
                                          </p:spTgt>
                                        </p:tgtEl>
                                        <p:attrNameLst>
                                          <p:attrName>style.visibility</p:attrName>
                                        </p:attrNameLst>
                                      </p:cBhvr>
                                      <p:to>
                                        <p:strVal val="visible"/>
                                      </p:to>
                                    </p:set>
                                    <p:anim calcmode="lin" valueType="num">
                                      <p:cBhvr additive="base">
                                        <p:cTn id="19" dur="500" fill="hold"/>
                                        <p:tgtEl>
                                          <p:spTgt spid="26317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3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Alan Stanley Family Phot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48400" cy="87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0"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charset="0"/>
              <a:cs typeface="Osaka" charset="0"/>
            </a:endParaRPr>
          </a:p>
        </p:txBody>
      </p:sp>
      <p:sp>
        <p:nvSpPr>
          <p:cNvPr id="2" name="Title 1"/>
          <p:cNvSpPr>
            <a:spLocks noGrp="1"/>
          </p:cNvSpPr>
          <p:nvPr>
            <p:ph type="title"/>
          </p:nvPr>
        </p:nvSpPr>
        <p:spPr>
          <a:xfrm>
            <a:off x="6248400" y="500063"/>
            <a:ext cx="2743200" cy="1447800"/>
          </a:xfrm>
          <a:effectLst>
            <a:outerShdw blurRad="63500" dist="53882" dir="2700000" algn="ctr" rotWithShape="0">
              <a:srgbClr val="000000">
                <a:alpha val="74997"/>
              </a:srgbClr>
            </a:outerShdw>
          </a:effectLst>
        </p:spPr>
        <p:txBody>
          <a:bodyPr>
            <a:spAutoFit/>
          </a:bodyPr>
          <a:lstStyle/>
          <a:p>
            <a:pPr eaLnBrk="1" hangingPunct="1">
              <a:defRPr/>
            </a:pPr>
            <a:r>
              <a:rPr lang="en-US" b="1" dirty="0" smtClean="0">
                <a:solidFill>
                  <a:schemeClr val="bg1"/>
                </a:solidFill>
                <a:latin typeface="Times New Roman" charset="0"/>
              </a:rPr>
              <a:t> Stanley </a:t>
            </a:r>
            <a:r>
              <a:rPr lang="en-US" b="1" dirty="0" err="1" smtClean="0">
                <a:solidFill>
                  <a:schemeClr val="bg1"/>
                </a:solidFill>
                <a:latin typeface="Times New Roman" charset="0"/>
              </a:rPr>
              <a:t>Kikru</a:t>
            </a:r>
            <a:endParaRPr lang="en-US" b="1" dirty="0" smtClean="0">
              <a:solidFill>
                <a:schemeClr val="bg1"/>
              </a:solidFill>
              <a:latin typeface="Times New Roman" charset="0"/>
            </a:endParaRPr>
          </a:p>
        </p:txBody>
      </p:sp>
      <p:sp>
        <p:nvSpPr>
          <p:cNvPr id="4" name="Text Box 4"/>
          <p:cNvSpPr txBox="1">
            <a:spLocks noChangeArrowheads="1"/>
          </p:cNvSpPr>
          <p:nvPr/>
        </p:nvSpPr>
        <p:spPr bwMode="auto">
          <a:xfrm>
            <a:off x="228600" y="304800"/>
            <a:ext cx="2878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a:solidFill>
                  <a:srgbClr val="000000"/>
                </a:solidFill>
                <a:latin typeface="Times New Roman" charset="0"/>
                <a:ea typeface="Osaka" charset="0"/>
                <a:cs typeface="Osaka" charset="0"/>
              </a:rPr>
              <a:t>Kathleen</a:t>
            </a:r>
            <a:endParaRPr lang="en-US" sz="4000" b="1">
              <a:solidFill>
                <a:srgbClr val="000000"/>
              </a:solidFill>
              <a:latin typeface="Times New Roman" charset="0"/>
              <a:ea typeface="Osaka" charset="0"/>
              <a:cs typeface="Osaka" charset="0"/>
            </a:endParaRPr>
          </a:p>
        </p:txBody>
      </p:sp>
      <p:sp>
        <p:nvSpPr>
          <p:cNvPr id="5" name="Text Box 5"/>
          <p:cNvSpPr txBox="1">
            <a:spLocks noChangeArrowheads="1"/>
          </p:cNvSpPr>
          <p:nvPr/>
        </p:nvSpPr>
        <p:spPr bwMode="auto">
          <a:xfrm>
            <a:off x="2286000" y="5257800"/>
            <a:ext cx="1916113"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Caleb</a:t>
            </a:r>
            <a:endParaRPr lang="en-US" sz="4000" b="1">
              <a:solidFill>
                <a:srgbClr val="FFFFFF"/>
              </a:solidFill>
              <a:latin typeface="Times New Roman" pitchFamily="18" charset="0"/>
              <a:ea typeface="Osaka" pitchFamily="-84" charset="-128"/>
              <a:cs typeface="+mn-cs"/>
            </a:endParaRPr>
          </a:p>
        </p:txBody>
      </p:sp>
      <p:sp>
        <p:nvSpPr>
          <p:cNvPr id="6" name="Text Box 7"/>
          <p:cNvSpPr txBox="1">
            <a:spLocks noChangeArrowheads="1"/>
          </p:cNvSpPr>
          <p:nvPr/>
        </p:nvSpPr>
        <p:spPr bwMode="auto">
          <a:xfrm>
            <a:off x="4191000" y="4343400"/>
            <a:ext cx="1724025"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Luke</a:t>
            </a:r>
            <a:endParaRPr lang="en-US" sz="4000" b="1">
              <a:solidFill>
                <a:srgbClr val="FFFFFF"/>
              </a:solidFill>
              <a:latin typeface="Times New Roman" pitchFamily="18" charset="0"/>
              <a:ea typeface="Osaka" pitchFamily="-84" charset="-128"/>
              <a:cs typeface="+mn-cs"/>
            </a:endParaRPr>
          </a:p>
        </p:txBody>
      </p:sp>
      <p:sp>
        <p:nvSpPr>
          <p:cNvPr id="7" name="Text Box 8"/>
          <p:cNvSpPr txBox="1">
            <a:spLocks noChangeArrowheads="1"/>
          </p:cNvSpPr>
          <p:nvPr/>
        </p:nvSpPr>
        <p:spPr bwMode="auto">
          <a:xfrm>
            <a:off x="4419600" y="152400"/>
            <a:ext cx="1608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5400" b="1">
                <a:solidFill>
                  <a:srgbClr val="000000"/>
                </a:solidFill>
                <a:latin typeface="Times New Roman" charset="0"/>
                <a:ea typeface="Osaka" charset="0"/>
                <a:cs typeface="Osaka" charset="0"/>
              </a:rPr>
              <a:t>Alan</a:t>
            </a:r>
            <a:endParaRPr lang="en-US" sz="4000" b="1">
              <a:solidFill>
                <a:srgbClr val="000000"/>
              </a:solidFill>
              <a:latin typeface="Times New Roman" charset="0"/>
              <a:ea typeface="Osaka" charset="0"/>
              <a:cs typeface="Osaka" charset="0"/>
            </a:endParaRPr>
          </a:p>
        </p:txBody>
      </p:sp>
      <p:sp>
        <p:nvSpPr>
          <p:cNvPr id="9" name="Text Box 5"/>
          <p:cNvSpPr txBox="1">
            <a:spLocks noChangeArrowheads="1"/>
          </p:cNvSpPr>
          <p:nvPr/>
        </p:nvSpPr>
        <p:spPr bwMode="auto">
          <a:xfrm>
            <a:off x="0" y="4495800"/>
            <a:ext cx="2570163"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Jackson</a:t>
            </a:r>
            <a:endParaRPr lang="en-US" sz="4000" b="1">
              <a:solidFill>
                <a:srgbClr val="FFFFFF"/>
              </a:solidFill>
              <a:latin typeface="Times New Roman" pitchFamily="18" charset="0"/>
              <a:ea typeface="Osaka" pitchFamily="-8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9"/>
          <p:cNvSpPr>
            <a:spLocks noChangeArrowheads="1"/>
          </p:cNvSpPr>
          <p:nvPr/>
        </p:nvSpPr>
        <p:spPr bwMode="auto">
          <a:xfrm>
            <a:off x="6096000" y="0"/>
            <a:ext cx="3048000" cy="6858000"/>
          </a:xfrm>
          <a:prstGeom prst="rect">
            <a:avLst/>
          </a:prstGeom>
          <a:solidFill>
            <a:srgbClr val="000000"/>
          </a:solidFill>
          <a:ln w="12700">
            <a:solidFill>
              <a:schemeClr val="tx1"/>
            </a:solidFill>
            <a:round/>
            <a:headEnd/>
            <a:tailEnd/>
          </a:ln>
        </p:spPr>
        <p:txBody>
          <a:bodyPr/>
          <a:lstStyle/>
          <a:p>
            <a:endParaRPr lang="en-US">
              <a:solidFill>
                <a:srgbClr val="000000"/>
              </a:solidFill>
              <a:ea typeface="Osaka" charset="0"/>
              <a:cs typeface="Osaka" charset="0"/>
            </a:endParaRPr>
          </a:p>
        </p:txBody>
      </p:sp>
      <p:pic>
        <p:nvPicPr>
          <p:cNvPr id="484354" name="Picture 7" descr="family picture 4'07 JPE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86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8400" y="500063"/>
            <a:ext cx="2743200" cy="1447800"/>
          </a:xfrm>
          <a:effectLst>
            <a:outerShdw blurRad="63500" dist="53882" dir="2700000" algn="ctr" rotWithShape="0">
              <a:srgbClr val="000000">
                <a:alpha val="74997"/>
              </a:srgbClr>
            </a:outerShdw>
          </a:effectLst>
        </p:spPr>
        <p:txBody>
          <a:bodyPr>
            <a:spAutoFit/>
          </a:bodyPr>
          <a:lstStyle/>
          <a:p>
            <a:pPr eaLnBrk="1" hangingPunct="1">
              <a:defRPr/>
            </a:pPr>
            <a:r>
              <a:rPr lang="en-US" b="1" dirty="0" err="1" smtClean="0">
                <a:solidFill>
                  <a:schemeClr val="bg1"/>
                </a:solidFill>
                <a:latin typeface="Times New Roman" charset="0"/>
              </a:rPr>
              <a:t>Sheveland</a:t>
            </a:r>
            <a:r>
              <a:rPr lang="en-US" b="1" dirty="0" smtClean="0">
                <a:solidFill>
                  <a:schemeClr val="bg1"/>
                </a:solidFill>
                <a:latin typeface="Times New Roman" charset="0"/>
              </a:rPr>
              <a:t> </a:t>
            </a:r>
            <a:r>
              <a:rPr lang="en-US" b="1" dirty="0" err="1" smtClean="0">
                <a:solidFill>
                  <a:schemeClr val="bg1"/>
                </a:solidFill>
                <a:latin typeface="Times New Roman" charset="0"/>
              </a:rPr>
              <a:t>Kikru</a:t>
            </a:r>
            <a:endParaRPr lang="en-US" b="1" dirty="0" smtClean="0">
              <a:solidFill>
                <a:schemeClr val="bg1"/>
              </a:solidFill>
              <a:latin typeface="Times New Roman" charset="0"/>
            </a:endParaRPr>
          </a:p>
        </p:txBody>
      </p:sp>
      <p:sp>
        <p:nvSpPr>
          <p:cNvPr id="4" name="Text Box 4"/>
          <p:cNvSpPr txBox="1">
            <a:spLocks noChangeArrowheads="1"/>
          </p:cNvSpPr>
          <p:nvPr/>
        </p:nvSpPr>
        <p:spPr bwMode="auto">
          <a:xfrm>
            <a:off x="4419600" y="2667000"/>
            <a:ext cx="145415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Jodi</a:t>
            </a:r>
            <a:endParaRPr lang="en-US" sz="4000" b="1">
              <a:solidFill>
                <a:srgbClr val="FFFFFF"/>
              </a:solidFill>
              <a:latin typeface="Times New Roman" pitchFamily="18" charset="0"/>
              <a:ea typeface="Osaka" pitchFamily="-84" charset="-128"/>
              <a:cs typeface="+mn-cs"/>
            </a:endParaRPr>
          </a:p>
        </p:txBody>
      </p:sp>
      <p:sp>
        <p:nvSpPr>
          <p:cNvPr id="5" name="Text Box 5"/>
          <p:cNvSpPr txBox="1">
            <a:spLocks noChangeArrowheads="1"/>
          </p:cNvSpPr>
          <p:nvPr/>
        </p:nvSpPr>
        <p:spPr bwMode="auto">
          <a:xfrm>
            <a:off x="3733800" y="4876800"/>
            <a:ext cx="222250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Jessica</a:t>
            </a:r>
            <a:endParaRPr lang="en-US" sz="4000" b="1">
              <a:solidFill>
                <a:srgbClr val="FFFFFF"/>
              </a:solidFill>
              <a:latin typeface="Times New Roman" pitchFamily="18" charset="0"/>
              <a:ea typeface="Osaka" pitchFamily="-84" charset="-128"/>
              <a:cs typeface="+mn-cs"/>
            </a:endParaRPr>
          </a:p>
        </p:txBody>
      </p:sp>
      <p:sp>
        <p:nvSpPr>
          <p:cNvPr id="6" name="Text Box 7"/>
          <p:cNvSpPr txBox="1">
            <a:spLocks noChangeArrowheads="1"/>
          </p:cNvSpPr>
          <p:nvPr/>
        </p:nvSpPr>
        <p:spPr bwMode="auto">
          <a:xfrm>
            <a:off x="0" y="3962400"/>
            <a:ext cx="1724025"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Luke</a:t>
            </a:r>
            <a:endParaRPr lang="en-US" sz="4000" b="1">
              <a:solidFill>
                <a:srgbClr val="FFFFFF"/>
              </a:solidFill>
              <a:latin typeface="Times New Roman" pitchFamily="18" charset="0"/>
              <a:ea typeface="Osaka" pitchFamily="-84" charset="-128"/>
              <a:cs typeface="+mn-cs"/>
            </a:endParaRPr>
          </a:p>
        </p:txBody>
      </p:sp>
      <p:sp>
        <p:nvSpPr>
          <p:cNvPr id="7" name="Text Box 8"/>
          <p:cNvSpPr txBox="1">
            <a:spLocks noChangeArrowheads="1"/>
          </p:cNvSpPr>
          <p:nvPr/>
        </p:nvSpPr>
        <p:spPr bwMode="auto">
          <a:xfrm>
            <a:off x="304800" y="0"/>
            <a:ext cx="1416050"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Ron</a:t>
            </a:r>
            <a:endParaRPr lang="en-US" sz="4000" b="1">
              <a:solidFill>
                <a:srgbClr val="FFFFFF"/>
              </a:solidFill>
              <a:latin typeface="Times New Roman" pitchFamily="18" charset="0"/>
              <a:ea typeface="Osaka" pitchFamily="-84" charset="-128"/>
              <a:cs typeface="+mn-cs"/>
            </a:endParaRPr>
          </a:p>
        </p:txBody>
      </p:sp>
      <p:sp>
        <p:nvSpPr>
          <p:cNvPr id="9" name="Text Box 5"/>
          <p:cNvSpPr txBox="1">
            <a:spLocks noChangeArrowheads="1"/>
          </p:cNvSpPr>
          <p:nvPr/>
        </p:nvSpPr>
        <p:spPr bwMode="auto">
          <a:xfrm>
            <a:off x="1524000" y="5781675"/>
            <a:ext cx="1800225" cy="923925"/>
          </a:xfrm>
          <a:prstGeom prst="rect">
            <a:avLst/>
          </a:prstGeom>
          <a:noFill/>
          <a:ln>
            <a:noFill/>
          </a:ln>
          <a:effectLst>
            <a:outerShdw blurRad="63500" dist="5388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5400" b="1">
                <a:solidFill>
                  <a:srgbClr val="FFFFFF"/>
                </a:solidFill>
                <a:latin typeface="Times New Roman" pitchFamily="18" charset="0"/>
                <a:ea typeface="Osaka" pitchFamily="-84" charset="-128"/>
                <a:cs typeface="+mn-cs"/>
              </a:rPr>
              <a:t>Holly</a:t>
            </a:r>
            <a:endParaRPr lang="en-US" sz="4000" b="1">
              <a:solidFill>
                <a:srgbClr val="FFFFFF"/>
              </a:solidFill>
              <a:latin typeface="Times New Roman" pitchFamily="18" charset="0"/>
              <a:ea typeface="Osaka" pitchFamily="-84" charset="-128"/>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Thedze diepuko</a:t>
            </a:r>
          </a:p>
        </p:txBody>
      </p:sp>
      <p:sp>
        <p:nvSpPr>
          <p:cNvPr id="485378" name="Subtitle 2"/>
          <p:cNvSpPr>
            <a:spLocks noGrp="1"/>
          </p:cNvSpPr>
          <p:nvPr>
            <p:ph type="subTitle" idx="1"/>
          </p:nvPr>
        </p:nvSpPr>
        <p:spPr/>
        <p:txBody>
          <a:bodyPr/>
          <a:lstStyle/>
          <a:p>
            <a:pPr>
              <a:buFont typeface="Wingdings" charset="0"/>
              <a:buNone/>
            </a:pPr>
            <a:r>
              <a:rPr lang="en-US" sz="4800">
                <a:latin typeface="Arial" charset="0"/>
                <a:ea typeface="ＭＳ Ｐゴシック" charset="0"/>
              </a:rPr>
              <a:t>Kikemhie di chiita…</a:t>
            </a:r>
          </a:p>
        </p:txBody>
      </p:sp>
      <p:sp>
        <p:nvSpPr>
          <p:cNvPr id="485379"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000000"/>
                  </a:outerShdw>
                </a:effectLst>
                <a:latin typeface="Arial" charset="0"/>
                <a:ea typeface="ＭＳ Ｐゴシック" charset="0"/>
                <a:cs typeface="Arial" charset="0"/>
              </a:rPr>
              <a:t>Thedze diepuko nu semorokesuo</a:t>
            </a:r>
          </a:p>
        </p:txBody>
      </p:sp>
      <p:sp>
        <p:nvSpPr>
          <p:cNvPr id="5" name="Title 1"/>
          <p:cNvSpPr txBox="1">
            <a:spLocks/>
          </p:cNvSpPr>
          <p:nvPr/>
        </p:nvSpPr>
        <p:spPr bwMode="auto">
          <a:xfrm>
            <a:off x="611188" y="1773238"/>
            <a:ext cx="7848600" cy="4464050"/>
          </a:xfrm>
          <a:prstGeom prst="rect">
            <a:avLst/>
          </a:prstGeom>
          <a:noFill/>
          <a:ln>
            <a:noFill/>
          </a:ln>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nSpc>
                <a:spcPct val="90000"/>
              </a:lnSpc>
              <a:buFont typeface="Times New Roman" charset="0"/>
              <a:buAutoNum type="arabicPeriod"/>
              <a:defRPr/>
            </a:pPr>
            <a:r>
              <a:rPr lang="en-US" sz="4400" b="1" smtClean="0">
                <a:solidFill>
                  <a:srgbClr val="FFCC66"/>
                </a:solidFill>
                <a:effectLst>
                  <a:outerShdw blurRad="38100" dist="38100" dir="2700000" algn="tl">
                    <a:srgbClr val="000000"/>
                  </a:outerShdw>
                </a:effectLst>
                <a:cs typeface="Arial" charset="0"/>
              </a:rPr>
              <a:t>Puo die</a:t>
            </a:r>
          </a:p>
          <a:p>
            <a:pPr>
              <a:lnSpc>
                <a:spcPct val="90000"/>
              </a:lnSpc>
              <a:buFont typeface="Times New Roman" charset="0"/>
              <a:buAutoNum type="arabicPeriod"/>
              <a:defRPr/>
            </a:pPr>
            <a:r>
              <a:rPr lang="en-US" sz="4400" b="1" smtClean="0">
                <a:solidFill>
                  <a:srgbClr val="FFCC66"/>
                </a:solidFill>
                <a:effectLst>
                  <a:outerShdw blurRad="38100" dist="38100" dir="2700000" algn="tl">
                    <a:srgbClr val="000000"/>
                  </a:outerShdw>
                </a:effectLst>
                <a:cs typeface="Arial" charset="0"/>
              </a:rPr>
              <a:t>Puo zho</a:t>
            </a:r>
          </a:p>
          <a:p>
            <a:pPr>
              <a:lnSpc>
                <a:spcPct val="90000"/>
              </a:lnSpc>
              <a:buFont typeface="Times New Roman" charset="0"/>
              <a:buAutoNum type="arabicPeriod"/>
              <a:defRPr/>
            </a:pPr>
            <a:r>
              <a:rPr lang="en-US" sz="4400" b="1" smtClean="0">
                <a:solidFill>
                  <a:srgbClr val="FFCC66"/>
                </a:solidFill>
                <a:effectLst>
                  <a:outerShdw blurRad="38100" dist="38100" dir="2700000" algn="tl">
                    <a:srgbClr val="000000"/>
                  </a:outerShdw>
                </a:effectLst>
                <a:cs typeface="Arial" charset="0"/>
              </a:rPr>
              <a:t>Kirapuo nu separshikecii</a:t>
            </a:r>
          </a:p>
          <a:p>
            <a:pPr>
              <a:lnSpc>
                <a:spcPct val="90000"/>
              </a:lnSpc>
              <a:buFont typeface="Times New Roman" charset="0"/>
              <a:buAutoNum type="arabicPeriod"/>
              <a:defRPr/>
            </a:pPr>
            <a:r>
              <a:rPr lang="en-US" sz="4400" b="1" smtClean="0">
                <a:solidFill>
                  <a:srgbClr val="FFCC66"/>
                </a:solidFill>
                <a:effectLst>
                  <a:outerShdw blurRad="38100" dist="38100" dir="2700000" algn="tl">
                    <a:srgbClr val="000000"/>
                  </a:outerShdw>
                </a:effectLst>
                <a:cs typeface="Arial" charset="0"/>
              </a:rPr>
              <a:t>Puorhi</a:t>
            </a:r>
          </a:p>
          <a:p>
            <a:pPr>
              <a:lnSpc>
                <a:spcPct val="90000"/>
              </a:lnSpc>
              <a:buFont typeface="Times New Roman" charset="0"/>
              <a:buAutoNum type="arabicPeriod"/>
              <a:defRPr/>
            </a:pPr>
            <a:r>
              <a:rPr lang="en-US" sz="4400" b="1" smtClean="0">
                <a:solidFill>
                  <a:srgbClr val="FFCC66"/>
                </a:solidFill>
                <a:effectLst>
                  <a:outerShdw blurRad="38100" dist="38100" dir="2700000" algn="tl">
                    <a:srgbClr val="000000"/>
                  </a:outerShdw>
                </a:effectLst>
                <a:cs typeface="Arial" charset="0"/>
              </a:rPr>
              <a:t>Medzevoketuoko</a:t>
            </a:r>
          </a:p>
        </p:txBody>
      </p:sp>
      <p:sp>
        <p:nvSpPr>
          <p:cNvPr id="486403"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Title 1"/>
          <p:cNvSpPr>
            <a:spLocks noGrp="1"/>
          </p:cNvSpPr>
          <p:nvPr>
            <p:ph type="ctrTitle"/>
          </p:nvPr>
        </p:nvSpPr>
        <p:spPr>
          <a:xfrm>
            <a:off x="615950" y="169863"/>
            <a:ext cx="7772400" cy="811212"/>
          </a:xfrm>
          <a:solidFill>
            <a:srgbClr val="000090"/>
          </a:solidFill>
          <a:ln w="38100">
            <a:solidFill>
              <a:schemeClr val="tx1"/>
            </a:solidFill>
            <a:miter lim="800000"/>
            <a:headEnd/>
            <a:tailEnd/>
          </a:ln>
        </p:spPr>
        <p:txBody>
          <a:bodyPr/>
          <a:lstStyle/>
          <a:p>
            <a:r>
              <a:rPr lang="en-US">
                <a:latin typeface="26" charset="0"/>
                <a:ea typeface="ＭＳ Ｐゴシック" charset="0"/>
              </a:rPr>
              <a:t>Mehokeshii thedze yopuo</a:t>
            </a:r>
          </a:p>
        </p:txBody>
      </p:sp>
      <p:sp>
        <p:nvSpPr>
          <p:cNvPr id="487426" name="Text Box 4"/>
          <p:cNvSpPr txBox="1">
            <a:spLocks noChangeArrowheads="1"/>
          </p:cNvSpPr>
          <p:nvPr/>
        </p:nvSpPr>
        <p:spPr bwMode="auto">
          <a:xfrm>
            <a:off x="8578850" y="152400"/>
            <a:ext cx="441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FF"/>
                </a:solidFill>
                <a:cs typeface="Arial" charset="0"/>
              </a:rPr>
              <a:t>vi</a:t>
            </a:r>
          </a:p>
        </p:txBody>
      </p:sp>
      <p:sp>
        <p:nvSpPr>
          <p:cNvPr id="487427" name="TextBox 2"/>
          <p:cNvSpPr txBox="1">
            <a:spLocks noChangeArrowheads="1"/>
          </p:cNvSpPr>
          <p:nvPr/>
        </p:nvSpPr>
        <p:spPr bwMode="auto">
          <a:xfrm>
            <a:off x="250825" y="1196975"/>
            <a:ext cx="864235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800" b="1">
                <a:solidFill>
                  <a:srgbClr val="FFFFFF"/>
                </a:solidFill>
              </a:rPr>
              <a:t>KEKHRIE se di puo khrietho-u la siakeshii (Johan 15:13)</a:t>
            </a:r>
          </a:p>
          <a:p>
            <a:r>
              <a:rPr lang="en-US" sz="1800" b="1">
                <a:solidFill>
                  <a:srgbClr val="FFFFFF"/>
                </a:solidFill>
              </a:rPr>
              <a:t> </a:t>
            </a:r>
          </a:p>
          <a:p>
            <a:r>
              <a:rPr lang="en-US" sz="1800" b="1">
                <a:solidFill>
                  <a:srgbClr val="FFFFFF"/>
                </a:solidFill>
              </a:rPr>
              <a:t>Vietnam kegikecii teiu nu, meriinuoko kikheki Kekramiako Marine Base puo ba. Khunhiepuo Viet Cong we kepounya kelhoushii di meriinuoko kekra dukhriwata mu miakekra riizapesuophi. Kai-ii kecii thepfunuomia yopuo puo zeu we riizha pesuo phi di bata di thezie se morosuo bata.  Kai zeu we puo zie zhati krisekecii puo mu hau liro Kai zie ze kemhie. Kai we thezie se huonieho tsiilieyakezha simo derei Kekramia darukesiu we puo ki pu di sie hau we puo zeu rhilalie kevi kemeriiu riibeitaii di pushii, sitse Kai we puo zie khashii tuoii di puo die khashii. </a:t>
            </a:r>
          </a:p>
          <a:p>
            <a:r>
              <a:rPr lang="en-US" sz="1800" b="1">
                <a:solidFill>
                  <a:srgbClr val="FFFFFF"/>
                </a:solidFill>
              </a:rPr>
              <a:t> </a:t>
            </a:r>
          </a:p>
          <a:p>
            <a:r>
              <a:rPr lang="en-US" sz="1800" b="1">
                <a:solidFill>
                  <a:srgbClr val="FFFFFF"/>
                </a:solidFill>
              </a:rPr>
              <a:t>Kai zie se puo zeu tsiikebaki Kai we pesikhoi di kra ba. Darukesiu we sie puo kemeziebatamonhie idi ketsokevo ki Kai we mozo di puta. Kenuoza Kai we kra za la shii. Derei puo we darukesiu ki kemeziebamoii di pulashii. ThelanuDarukesiu we sie, “Kidipuo chiitemu, Kai?” sitse Kai we  kra di sie, “A kikeciikipuo sia tatuo ga, kepethau, a kikeciikipuo sia tatuo ga?” idi puta. Kai we puo zie houyo pie se puo zeu tsiiketuo simo di puo-e puo zie pete nhie idi le ba, mu puo-e puo zeu la puokelhou khashii tuoii di puo pepi baketala. </a:t>
            </a:r>
          </a:p>
          <a:p>
            <a:endParaRPr lang="en-US" sz="1800" b="1">
              <a:solidFill>
                <a:srgbClr val="FFFFFF"/>
              </a:solidFill>
            </a:endParaRPr>
          </a:p>
          <a:p>
            <a:r>
              <a:rPr lang="en-US" sz="1800" b="1">
                <a:solidFill>
                  <a:srgbClr val="FFFFFF"/>
                </a:solidFill>
              </a:rPr>
              <a:t>Dr. Rick Griffith, SBC Chapel, 4 May 2010 </a:t>
            </a: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itle 1"/>
          <p:cNvSpPr>
            <a:spLocks noGrp="1"/>
          </p:cNvSpPr>
          <p:nvPr>
            <p:ph type="title"/>
          </p:nvPr>
        </p:nvSpPr>
        <p:spPr>
          <a:xfrm>
            <a:off x="539750" y="165100"/>
            <a:ext cx="7772400" cy="1031875"/>
          </a:xfrm>
        </p:spPr>
        <p:txBody>
          <a:bodyPr/>
          <a:lstStyle/>
          <a:p>
            <a:r>
              <a:rPr lang="en-US" sz="4800">
                <a:latin typeface="Trebuchet MS" charset="0"/>
                <a:ea typeface="Osaka" charset="0"/>
                <a:cs typeface="Osaka" charset="0"/>
              </a:rPr>
              <a:t> Zhakhra Zasikropuo</a:t>
            </a:r>
          </a:p>
        </p:txBody>
      </p:sp>
      <p:graphicFrame>
        <p:nvGraphicFramePr>
          <p:cNvPr id="6" name="Table 5"/>
          <p:cNvGraphicFramePr>
            <a:graphicFrameLocks noGrp="1"/>
          </p:cNvGraphicFramePr>
          <p:nvPr/>
        </p:nvGraphicFramePr>
        <p:xfrm>
          <a:off x="34925" y="1341438"/>
          <a:ext cx="9109075" cy="4408553"/>
        </p:xfrm>
        <a:graphic>
          <a:graphicData uri="http://schemas.openxmlformats.org/drawingml/2006/table">
            <a:tbl>
              <a:tblPr/>
              <a:tblGrid>
                <a:gridCol w="1743075"/>
                <a:gridCol w="3773488"/>
                <a:gridCol w="3592512"/>
              </a:tblGrid>
              <a:tr h="73149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66"/>
                          </a:solidFill>
                          <a:effectLst/>
                          <a:latin typeface="Arial" charset="0"/>
                          <a:ea typeface="Times New Roman" charset="0"/>
                          <a:cs typeface="Osaka" charset="0"/>
                        </a:rPr>
                        <a:t>kedziinu</a:t>
                      </a:r>
                      <a:endParaRPr kumimoji="0" lang="en-US" sz="2800" b="1" i="0" u="none" strike="noStrike" cap="none" normalizeH="0" baseline="0">
                        <a:ln>
                          <a:noFill/>
                        </a:ln>
                        <a:solidFill>
                          <a:srgbClr val="FFFF66"/>
                        </a:solidFill>
                        <a:effectLst/>
                        <a:latin typeface="Arial" charset="0"/>
                        <a:ea typeface="Times New Roman" charset="0"/>
                        <a:cs typeface="Osaka"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66"/>
                          </a:solidFill>
                          <a:effectLst/>
                          <a:latin typeface="Arial" charset="0"/>
                          <a:ea typeface="Times New Roman" charset="0"/>
                          <a:cs typeface="Osaka" charset="0"/>
                        </a:rPr>
                        <a:t>Die kewe</a:t>
                      </a:r>
                      <a:endParaRPr kumimoji="0" lang="en-US" sz="2800" b="1" i="0" u="none" strike="noStrike" cap="none" normalizeH="0" baseline="0">
                        <a:ln>
                          <a:noFill/>
                        </a:ln>
                        <a:solidFill>
                          <a:srgbClr val="FFFF66"/>
                        </a:solidFill>
                        <a:effectLst/>
                        <a:latin typeface="Arial" charset="0"/>
                        <a:ea typeface="Times New Roman" charset="0"/>
                        <a:cs typeface="Osaka"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66"/>
                          </a:solidFill>
                          <a:effectLst/>
                          <a:latin typeface="Arial" charset="0"/>
                          <a:ea typeface="Times New Roman" charset="0"/>
                          <a:cs typeface="Osaka" charset="0"/>
                        </a:rPr>
                        <a:t>Die kesa se pu meciisakuokecii</a:t>
                      </a:r>
                      <a:endParaRPr kumimoji="0" lang="en-US" sz="2800" b="1" i="0" u="none" strike="noStrike" cap="none" normalizeH="0" baseline="0">
                        <a:ln>
                          <a:noFill/>
                        </a:ln>
                        <a:solidFill>
                          <a:srgbClr val="FFFF66"/>
                        </a:solidFill>
                        <a:effectLst/>
                        <a:latin typeface="Arial" charset="0"/>
                        <a:ea typeface="Times New Roman" charset="0"/>
                        <a:cs typeface="Osaka"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11984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TC/TI/SD</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Ukepenuopfii medo sikelie—MITU TU keciikemhie</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UKEPENUOPFII MEDO known after decision made</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r h="11984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TI/SD</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MEHOKESHII—kite pepruokecii</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MHAKERE ze kesekecii Khristamia la vi</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8ED"/>
                    </a:solidFill>
                  </a:tcPr>
                </a:tc>
              </a:tr>
              <a:tr h="128011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TI/SP</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00"/>
                          </a:solidFill>
                          <a:effectLst/>
                          <a:latin typeface="Arial" charset="0"/>
                          <a:ea typeface="Times New Roman" charset="0"/>
                          <a:cs typeface="Osaka" charset="0"/>
                        </a:rPr>
                        <a:t>Satan U VIIPIE u bu kaketa</a:t>
                      </a:r>
                      <a:endParaRPr kumimoji="0" lang="en-US" sz="2800" b="1" i="0" u="none" strike="noStrike" cap="none" normalizeH="0" baseline="0">
                        <a:ln>
                          <a:noFill/>
                        </a:ln>
                        <a:solidFill>
                          <a:srgbClr val="000000"/>
                        </a:solidFill>
                        <a:effectLst/>
                        <a:latin typeface="Arial" charset="0"/>
                        <a:ea typeface="Times New Roman" charset="0"/>
                        <a:cs typeface="Osaka" charset="0"/>
                      </a:endParaRP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000000"/>
                          </a:solidFill>
                          <a:effectLst/>
                          <a:latin typeface="Arial" charset="0"/>
                          <a:ea typeface="Times New Roman" charset="0"/>
                          <a:cs typeface="Osaka" charset="0"/>
                        </a:rPr>
                        <a:t>Mhachii khrieliekemo we u keviko penyiiwalievi </a:t>
                      </a:r>
                    </a:p>
                  </a:txBody>
                  <a:tcPr marL="50800" marR="508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CED8"/>
                    </a:solidFill>
                  </a:tcPr>
                </a:tc>
              </a:tr>
            </a:tbl>
          </a:graphicData>
        </a:graphic>
      </p:graphicFrame>
      <p:sp>
        <p:nvSpPr>
          <p:cNvPr id="488472" name="Text Box 4"/>
          <p:cNvSpPr txBox="1">
            <a:spLocks noChangeArrowheads="1"/>
          </p:cNvSpPr>
          <p:nvPr/>
        </p:nvSpPr>
        <p:spPr bwMode="auto">
          <a:xfrm>
            <a:off x="8459788"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vii</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err="1">
                <a:solidFill>
                  <a:srgbClr val="FFFFFF"/>
                </a:solidFill>
                <a:latin typeface="Arial" charset="0"/>
                <a:ea typeface="ＭＳ Ｐゴシック" charset="0"/>
              </a:rPr>
              <a:t>Diekepuzho</a:t>
            </a:r>
            <a:r>
              <a:rPr lang="en-US" sz="2800" b="1" dirty="0">
                <a:solidFill>
                  <a:srgbClr val="FFFFFF"/>
                </a:solidFill>
                <a:latin typeface="Arial" charset="0"/>
                <a:ea typeface="ＭＳ Ｐゴシック" charset="0"/>
              </a:rPr>
              <a:t> </a:t>
            </a:r>
            <a:r>
              <a:rPr lang="en-US" sz="2800" b="1" dirty="0" smtClean="0">
                <a:solidFill>
                  <a:srgbClr val="FFFFFF"/>
                </a:solidFill>
                <a:latin typeface="Arial" charset="0"/>
                <a:ea typeface="ＭＳ Ｐゴシック" charset="0"/>
              </a:rPr>
              <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446130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3255406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sp>
        <p:nvSpPr>
          <p:cNvPr id="2" name="Title 1"/>
          <p:cNvSpPr>
            <a:spLocks noGrp="1"/>
          </p:cNvSpPr>
          <p:nvPr>
            <p:ph type="title"/>
          </p:nvPr>
        </p:nvSpPr>
        <p:spPr>
          <a:xfrm>
            <a:off x="107504" y="5013175"/>
            <a:ext cx="9036496" cy="1844825"/>
          </a:xfrm>
          <a:ln>
            <a:miter lim="800000"/>
            <a:headEnd/>
            <a:tailEnd/>
          </a:ln>
          <a:extLst/>
        </p:spPr>
        <p:txBody>
          <a:bodyPr/>
          <a:lstStyle/>
          <a:p>
            <a:pPr>
              <a:defRPr/>
            </a:pPr>
            <a:r>
              <a:rPr lang="en-US" b="1" dirty="0">
                <a:solidFill>
                  <a:schemeClr val="tx1"/>
                </a:solidFill>
                <a:effectLst>
                  <a:glow rad="266700">
                    <a:schemeClr val="bg1">
                      <a:alpha val="75000"/>
                    </a:schemeClr>
                  </a:glow>
                </a:effectLst>
              </a:rPr>
              <a:t>Stephen </a:t>
            </a:r>
            <a:r>
              <a:rPr lang="en-US" b="1" dirty="0" err="1" smtClean="0">
                <a:solidFill>
                  <a:schemeClr val="tx1"/>
                </a:solidFill>
                <a:effectLst>
                  <a:glow rad="266700">
                    <a:schemeClr val="bg1">
                      <a:alpha val="75000"/>
                    </a:schemeClr>
                  </a:glow>
                </a:effectLst>
              </a:rPr>
              <a:t>liro</a:t>
            </a:r>
            <a:r>
              <a:rPr lang="en-US" b="1" dirty="0" smtClean="0">
                <a:solidFill>
                  <a:schemeClr val="tx1"/>
                </a:solidFill>
                <a:effectLst>
                  <a:glow rad="266700">
                    <a:schemeClr val="bg1">
                      <a:alpha val="75000"/>
                    </a:schemeClr>
                  </a:glow>
                </a:effectLst>
              </a:rPr>
              <a:t> Kenmore Airlines </a:t>
            </a:r>
            <a:r>
              <a:rPr lang="en-US" b="1" dirty="0" err="1" smtClean="0">
                <a:solidFill>
                  <a:schemeClr val="tx1"/>
                </a:solidFill>
                <a:effectLst>
                  <a:glow rad="266700">
                    <a:schemeClr val="bg1">
                      <a:alpha val="75000"/>
                    </a:schemeClr>
                  </a:glow>
                </a:effectLst>
              </a:rPr>
              <a:t>ze</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pruo</a:t>
            </a:r>
            <a:r>
              <a:rPr lang="en-US" b="1" dirty="0" smtClean="0">
                <a:solidFill>
                  <a:schemeClr val="tx1"/>
                </a:solidFill>
                <a:effectLst>
                  <a:glow rad="266700">
                    <a:schemeClr val="bg1">
                      <a:alpha val="75000"/>
                    </a:schemeClr>
                  </a:glow>
                </a:effectLst>
              </a:rPr>
              <a:t> San Juan Islands nu </a:t>
            </a:r>
            <a:r>
              <a:rPr lang="en-US" b="1" dirty="0" err="1" smtClean="0">
                <a:solidFill>
                  <a:schemeClr val="tx1"/>
                </a:solidFill>
                <a:effectLst>
                  <a:glow rad="266700">
                    <a:schemeClr val="bg1">
                      <a:alpha val="75000"/>
                    </a:schemeClr>
                  </a:glow>
                </a:effectLst>
              </a:rPr>
              <a:t>vo</a:t>
            </a:r>
            <a:r>
              <a:rPr lang="en-US" b="1" dirty="0" smtClean="0">
                <a:solidFill>
                  <a:schemeClr val="tx1"/>
                </a:solidFill>
                <a:effectLst>
                  <a:glow rad="266700">
                    <a:schemeClr val="bg1">
                      <a:alpha val="75000"/>
                    </a:schemeClr>
                  </a:glow>
                </a:effectLst>
              </a:rPr>
              <a:t> </a:t>
            </a:r>
            <a:r>
              <a:rPr lang="en-US" b="1" dirty="0" err="1" smtClean="0">
                <a:solidFill>
                  <a:schemeClr val="tx1"/>
                </a:solidFill>
                <a:effectLst>
                  <a:glow rad="266700">
                    <a:schemeClr val="bg1">
                      <a:alpha val="75000"/>
                    </a:schemeClr>
                  </a:glow>
                </a:effectLst>
              </a:rPr>
              <a:t>ya</a:t>
            </a:r>
            <a:endParaRPr lang="en-US" b="1" dirty="0">
              <a:solidFill>
                <a:schemeClr val="tx1"/>
              </a:solidFill>
              <a:effectLst>
                <a:glow rad="266700">
                  <a:schemeClr val="bg1">
                    <a:alpha val="75000"/>
                  </a:schemeClr>
                </a:glow>
              </a:effectLst>
            </a:endParaRPr>
          </a:p>
        </p:txBody>
      </p:sp>
      <p:pic>
        <p:nvPicPr>
          <p:cNvPr id="367619" name="Picture 2" descr="Kenmore Location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0" y="0"/>
            <a:ext cx="4860032" cy="1844825"/>
          </a:xfrm>
          <a:prstGeom prst="rect">
            <a:avLst/>
          </a:prstGeom>
          <a:solidFill>
            <a:schemeClr val="bg1"/>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defRPr/>
            </a:pPr>
            <a:r>
              <a:rPr lang="en-US" sz="4000" b="1" dirty="0" err="1" smtClean="0">
                <a:solidFill>
                  <a:srgbClr val="FFFFFF"/>
                </a:solidFill>
                <a:effectLst>
                  <a:glow rad="266700">
                    <a:srgbClr val="000000">
                      <a:alpha val="75000"/>
                    </a:srgbClr>
                  </a:glow>
                </a:effectLst>
              </a:rPr>
              <a:t>Hieko</a:t>
            </a:r>
            <a:r>
              <a:rPr lang="en-US" sz="4000" b="1" dirty="0" smtClean="0">
                <a:solidFill>
                  <a:srgbClr val="FFFFFF"/>
                </a:solidFill>
                <a:effectLst>
                  <a:glow rad="266700">
                    <a:srgbClr val="000000">
                      <a:alpha val="75000"/>
                    </a:srgbClr>
                  </a:glow>
                </a:effectLst>
              </a:rPr>
              <a:t> </a:t>
            </a:r>
            <a:r>
              <a:rPr lang="en-US" sz="4000" b="1" dirty="0" err="1" smtClean="0">
                <a:solidFill>
                  <a:srgbClr val="FFFFFF"/>
                </a:solidFill>
                <a:effectLst>
                  <a:glow rad="266700">
                    <a:srgbClr val="000000">
                      <a:alpha val="75000"/>
                    </a:srgbClr>
                  </a:glow>
                </a:effectLst>
              </a:rPr>
              <a:t>pruokecii</a:t>
            </a:r>
            <a:r>
              <a:rPr lang="en-US" sz="4000" b="1" dirty="0" smtClean="0">
                <a:solidFill>
                  <a:srgbClr val="FFFFFF"/>
                </a:solidFill>
                <a:effectLst>
                  <a:glow rad="266700">
                    <a:srgbClr val="000000">
                      <a:alpha val="75000"/>
                    </a:srgbClr>
                  </a:glow>
                </a:effectLst>
              </a:rPr>
              <a:t/>
            </a:r>
            <a:br>
              <a:rPr lang="en-US" sz="4000" b="1" dirty="0" smtClean="0">
                <a:solidFill>
                  <a:srgbClr val="FFFFFF"/>
                </a:solidFill>
                <a:effectLst>
                  <a:glow rad="266700">
                    <a:srgbClr val="000000">
                      <a:alpha val="75000"/>
                    </a:srgbClr>
                  </a:glow>
                </a:effectLst>
              </a:rPr>
            </a:br>
            <a:r>
              <a:rPr lang="en-US" sz="2800" b="1" dirty="0" err="1" smtClean="0">
                <a:solidFill>
                  <a:srgbClr val="FFFFFF"/>
                </a:solidFill>
                <a:effectLst>
                  <a:glow rad="266700">
                    <a:srgbClr val="000000">
                      <a:alpha val="75000"/>
                    </a:srgbClr>
                  </a:glow>
                </a:effectLst>
              </a:rPr>
              <a:t>Thechii</a:t>
            </a:r>
            <a:r>
              <a:rPr lang="en-US" sz="2800" b="1" dirty="0" smtClean="0">
                <a:solidFill>
                  <a:srgbClr val="FFFFFF"/>
                </a:solidFill>
                <a:effectLst>
                  <a:glow rad="266700">
                    <a:srgbClr val="000000">
                      <a:alpha val="75000"/>
                    </a:srgbClr>
                  </a:glow>
                </a:effectLst>
              </a:rPr>
              <a:t> </a:t>
            </a:r>
            <a:r>
              <a:rPr lang="en-US" sz="2800" b="1" dirty="0" err="1" smtClean="0">
                <a:solidFill>
                  <a:srgbClr val="FFFFFF"/>
                </a:solidFill>
                <a:effectLst>
                  <a:glow rad="266700">
                    <a:srgbClr val="000000">
                      <a:alpha val="75000"/>
                    </a:srgbClr>
                  </a:glow>
                </a:effectLst>
              </a:rPr>
              <a:t>hediepengou</a:t>
            </a:r>
            <a:r>
              <a:rPr lang="en-US" sz="2800" b="1" dirty="0" smtClean="0">
                <a:solidFill>
                  <a:srgbClr val="FFFFFF"/>
                </a:solidFill>
                <a:effectLst>
                  <a:glow rad="266700">
                    <a:srgbClr val="000000">
                      <a:alpha val="75000"/>
                    </a:srgbClr>
                  </a:glow>
                </a:effectLst>
              </a:rPr>
              <a:t> </a:t>
            </a:r>
            <a:r>
              <a:rPr lang="en-US" sz="2800" b="1" dirty="0" err="1" smtClean="0">
                <a:solidFill>
                  <a:srgbClr val="FFFFFF"/>
                </a:solidFill>
                <a:effectLst>
                  <a:glow rad="266700">
                    <a:srgbClr val="000000">
                      <a:alpha val="75000"/>
                    </a:srgbClr>
                  </a:glow>
                </a:effectLst>
              </a:rPr>
              <a:t>kezie</a:t>
            </a:r>
            <a:endParaRPr lang="en-US" sz="2800" b="1" dirty="0" smtClean="0">
              <a:solidFill>
                <a:srgbClr val="FFFFFF"/>
              </a:solidFill>
              <a:effectLst>
                <a:glow rad="266700">
                  <a:srgbClr val="000000">
                    <a:alpha val="75000"/>
                  </a:srgbClr>
                </a:glo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IMG_15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76250"/>
            <a:ext cx="9144000" cy="1143000"/>
          </a:xfrm>
          <a:ln>
            <a:miter lim="800000"/>
            <a:headEnd/>
            <a:tailEnd/>
          </a:ln>
          <a:extLst/>
        </p:spPr>
        <p:txBody>
          <a:bodyPr/>
          <a:lstStyle/>
          <a:p>
            <a:pPr>
              <a:defRPr/>
            </a:pPr>
            <a:r>
              <a:rPr lang="en-US" sz="5400" b="1" dirty="0" smtClean="0">
                <a:solidFill>
                  <a:schemeClr val="tx1"/>
                </a:solidFill>
                <a:effectLst>
                  <a:glow rad="266700">
                    <a:schemeClr val="bg1">
                      <a:alpha val="75000"/>
                    </a:schemeClr>
                  </a:glow>
                </a:effectLst>
              </a:rPr>
              <a:t>John </a:t>
            </a:r>
            <a:r>
              <a:rPr lang="en-US" sz="5400" b="1" dirty="0" err="1" smtClean="0">
                <a:solidFill>
                  <a:schemeClr val="tx1"/>
                </a:solidFill>
                <a:effectLst>
                  <a:glow rad="266700">
                    <a:schemeClr val="bg1">
                      <a:alpha val="75000"/>
                    </a:schemeClr>
                  </a:glow>
                </a:effectLst>
              </a:rPr>
              <a:t>liro</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Biola</a:t>
            </a:r>
            <a:r>
              <a:rPr lang="en-US" sz="5400" b="1" dirty="0" smtClean="0">
                <a:solidFill>
                  <a:schemeClr val="tx1"/>
                </a:solidFill>
                <a:effectLst>
                  <a:glow rad="266700">
                    <a:schemeClr val="bg1">
                      <a:alpha val="75000"/>
                    </a:schemeClr>
                  </a:glow>
                </a:effectLst>
              </a:rPr>
              <a:t> University nu </a:t>
            </a:r>
            <a:r>
              <a:rPr lang="en-US" sz="5400" b="1" dirty="0" err="1" smtClean="0">
                <a:solidFill>
                  <a:schemeClr val="tx1"/>
                </a:solidFill>
                <a:effectLst>
                  <a:glow rad="266700">
                    <a:schemeClr val="bg1">
                      <a:alpha val="75000"/>
                    </a:schemeClr>
                  </a:glow>
                </a:effectLst>
              </a:rPr>
              <a:t>phriibaya</a:t>
            </a:r>
            <a:endParaRPr lang="en-US" sz="5400" b="1" dirty="0">
              <a:solidFill>
                <a:schemeClr val="tx1"/>
              </a:solidFill>
              <a:effectLst>
                <a:glow rad="266700">
                  <a:schemeClr val="bg1">
                    <a:alpha val="75000"/>
                  </a:schemeClr>
                </a:glow>
              </a:effectLst>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14347</TotalTime>
  <Pages>1</Pages>
  <Words>1822</Words>
  <Application>Microsoft Macintosh PowerPoint</Application>
  <PresentationFormat>On-screen Show (4:3)</PresentationFormat>
  <Paragraphs>537</Paragraphs>
  <Slides>78</Slides>
  <Notes>53</Notes>
  <HiddenSlides>0</HiddenSlides>
  <MMClips>0</MMClips>
  <ScaleCrop>false</ScaleCrop>
  <HeadingPairs>
    <vt:vector size="10" baseType="variant">
      <vt:variant>
        <vt:lpstr>Fonts Used</vt:lpstr>
      </vt:variant>
      <vt:variant>
        <vt:i4>19</vt:i4>
      </vt:variant>
      <vt:variant>
        <vt:lpstr>Theme</vt:lpstr>
      </vt:variant>
      <vt:variant>
        <vt:i4>32</vt:i4>
      </vt:variant>
      <vt:variant>
        <vt:lpstr>Links</vt:lpstr>
      </vt:variant>
      <vt:variant>
        <vt:i4>1</vt:i4>
      </vt:variant>
      <vt:variant>
        <vt:lpstr>Embedded OLE Servers</vt:lpstr>
      </vt:variant>
      <vt:variant>
        <vt:i4>2</vt:i4>
      </vt:variant>
      <vt:variant>
        <vt:lpstr>Slide Titles</vt:lpstr>
      </vt:variant>
      <vt:variant>
        <vt:i4>78</vt:i4>
      </vt:variant>
    </vt:vector>
  </HeadingPairs>
  <TitlesOfParts>
    <vt:vector size="132" baseType="lpstr">
      <vt:lpstr>Arial</vt:lpstr>
      <vt:lpstr>ＭＳ Ｐゴシック</vt:lpstr>
      <vt:lpstr>Wingdings</vt:lpstr>
      <vt:lpstr>Times New Roman</vt:lpstr>
      <vt:lpstr>Osaka</vt:lpstr>
      <vt:lpstr>Trebuchet MS</vt:lpstr>
      <vt:lpstr>Times</vt:lpstr>
      <vt:lpstr>Tahoma</vt:lpstr>
      <vt:lpstr>MS Pゴシック</vt:lpstr>
      <vt:lpstr>Helvetica</vt:lpstr>
      <vt:lpstr>Verdana</vt:lpstr>
      <vt:lpstr>Monotype Sorts</vt:lpstr>
      <vt:lpstr>Geneva</vt:lpstr>
      <vt:lpstr>Century Gothic</vt:lpstr>
      <vt:lpstr>26</vt:lpstr>
      <vt:lpstr>Comic Sans MS</vt:lpstr>
      <vt:lpstr>Lucida Handwriting</vt:lpstr>
      <vt:lpstr>Arial Black</vt:lpstr>
      <vt:lpstr>SimSun</vt:lpstr>
      <vt:lpstr>Candybar</vt:lpstr>
      <vt:lpstr>1_Default Design</vt:lpstr>
      <vt:lpstr>Blank Presentation</vt:lpstr>
      <vt:lpstr>Crumple</vt:lpstr>
      <vt:lpstr>Bridge in Fog</vt:lpstr>
      <vt:lpstr>Bold Stripes</vt:lpstr>
      <vt:lpstr>Gleam</vt:lpstr>
      <vt:lpstr>Light Fountain</vt:lpstr>
      <vt:lpstr>3_Blank Presentation</vt:lpstr>
      <vt:lpstr>5_Default Design</vt:lpstr>
      <vt:lpstr>4_Default Design</vt:lpstr>
      <vt:lpstr>4_Blank Presentation</vt:lpstr>
      <vt:lpstr>1_Bold Stripes</vt:lpstr>
      <vt:lpstr>Beach</vt:lpstr>
      <vt:lpstr>1_Calm</vt:lpstr>
      <vt:lpstr>Default Design</vt:lpstr>
      <vt:lpstr>Clipboard</vt:lpstr>
      <vt:lpstr>5_Blank Presentation</vt:lpstr>
      <vt:lpstr>Blue Horizon</vt:lpstr>
      <vt:lpstr>3_Default Design</vt:lpstr>
      <vt:lpstr>Beam</vt:lpstr>
      <vt:lpstr>2_Bold Stripes</vt:lpstr>
      <vt:lpstr>3_Bold Stripes</vt:lpstr>
      <vt:lpstr>2_Light Fountain</vt:lpstr>
      <vt:lpstr>1_Blank Presentation</vt:lpstr>
      <vt:lpstr>Calm</vt:lpstr>
      <vt:lpstr>2_Blank Presentation</vt:lpstr>
      <vt:lpstr>1_Crumple</vt:lpstr>
      <vt:lpstr>6_Blank Presentation</vt:lpstr>
      <vt:lpstr>6_Default Design</vt:lpstr>
      <vt:lpstr>2_Default Design</vt:lpstr>
      <vt:lpstr>Orbit</vt:lpstr>
      <vt:lpstr>/Rick HD:All PPT:DVDs &amp; CDs Burned:DVD 1 OT Songs Theology: Courses in pdf &amp; Word:Homiletics Folder:Syllabi:SCM Preaching Lab Syllabus 2010-1.doc!OLE_LINK1</vt:lpstr>
      <vt:lpstr>Microsoft Word Document</vt:lpstr>
      <vt:lpstr>Microsoft Word 97 - 2004 Document</vt:lpstr>
      <vt:lpstr>Diekepuzho: Ketholeshii phriipedikecii</vt:lpstr>
      <vt:lpstr> Griffith kikru Riide 2012</vt:lpstr>
      <vt:lpstr>Kurt liro thelhikechii mu IT nu meriya</vt:lpstr>
      <vt:lpstr>Stephen liro keprokese nu meriya</vt:lpstr>
      <vt:lpstr>Stephen the Pilot</vt:lpstr>
      <vt:lpstr>Stephen liro Kenmore Airlines nu captain chiibaya, mu hau liro Boeing Field, Seattle nu ba.</vt:lpstr>
      <vt:lpstr>Keriikrie nu Seattle mehokeshii</vt:lpstr>
      <vt:lpstr>Stephen liro Kenmore Airlines ze pruo San Juan Islands nu vo ya</vt:lpstr>
      <vt:lpstr>John liro Biola University nu phriibaya</vt:lpstr>
      <vt:lpstr>John at Biola University</vt:lpstr>
      <vt:lpstr>Hieko Mission Organization liro…</vt:lpstr>
      <vt:lpstr>SINGAPORE BIBLE COLLEGE</vt:lpstr>
      <vt:lpstr>SBC nu akepetha mhatho</vt:lpstr>
      <vt:lpstr>Our People</vt:lpstr>
      <vt:lpstr>www.cicfamily.com</vt:lpstr>
      <vt:lpstr>Ukepenuopfii die kekuo (Isa. 55:8-9)</vt:lpstr>
      <vt:lpstr>Ukepenuopfii die kekuo (Isa. 55:10a)</vt:lpstr>
      <vt:lpstr>Ukepenuopfii die kekuo (Isa. 55:10b)</vt:lpstr>
      <vt:lpstr>Ukepenuopfii die kekuo (Isa. 55:11)</vt:lpstr>
      <vt:lpstr>Our Course Goal</vt:lpstr>
      <vt:lpstr>Pethavoketuoko</vt:lpstr>
      <vt:lpstr>Pethavoketuoko</vt:lpstr>
      <vt:lpstr>Mha kemeyie die: Udiepu bu…</vt:lpstr>
      <vt:lpstr>Leshiida semorosuo kropuo</vt:lpstr>
      <vt:lpstr>Leshiida phrii kerietho-u</vt:lpstr>
      <vt:lpstr>Borden kepetha kemeyie kropuo</vt:lpstr>
      <vt:lpstr>SBC Pethavoketuoko </vt:lpstr>
      <vt:lpstr>Diepuzho se mia pethakhe !</vt:lpstr>
      <vt:lpstr>Kepetha lietho 1997-2013</vt:lpstr>
      <vt:lpstr>biblestudydownloads.com</vt:lpstr>
      <vt:lpstr>OT Sermons PPT</vt:lpstr>
      <vt:lpstr>Homiletics PPT</vt:lpstr>
      <vt:lpstr>Chinese Homiletics PPT</vt:lpstr>
      <vt:lpstr>Indonesian Homiletics PPT</vt:lpstr>
      <vt:lpstr>Tagalog Homiletics PPT</vt:lpstr>
      <vt:lpstr>Tangkhul Homiletics PPT</vt:lpstr>
      <vt:lpstr>Thai Homiletics PPT</vt:lpstr>
      <vt:lpstr>Vietnamese Homiletics PPT</vt:lpstr>
      <vt:lpstr>SBC Pethavoketuoko</vt:lpstr>
      <vt:lpstr>Kethu mhatho  kerekenieko</vt:lpstr>
      <vt:lpstr>Ki-iidi u zhapu khashii morosuo ga ?</vt:lpstr>
      <vt:lpstr>Zhapu chiikecii zho medzi vo morokesuo kropuo</vt:lpstr>
      <vt:lpstr>Testimony Grade Sheet</vt:lpstr>
      <vt:lpstr>U mhathoko suopuo tsiita?</vt:lpstr>
      <vt:lpstr>SBC nu Pethavoketuoko</vt:lpstr>
      <vt:lpstr>Diekepuzho rhiu</vt:lpstr>
      <vt:lpstr>Diekepu zhakhra leshii</vt:lpstr>
      <vt:lpstr>N diekepu kenienie</vt:lpstr>
      <vt:lpstr>SBC Diekepuko mu Capiko 2013 </vt:lpstr>
      <vt:lpstr>Kethu zhapu Khusoko (15 min.)</vt:lpstr>
      <vt:lpstr>Kethu zhapu Khusoko (15 min.)</vt:lpstr>
      <vt:lpstr>Kethu zhapu Khusoko (15 min.)</vt:lpstr>
      <vt:lpstr>Kethu zhapu Khusoko (15 min.)</vt:lpstr>
      <vt:lpstr>Kethu zhapu Khusoko (15 min.)</vt:lpstr>
      <vt:lpstr>Zhapu chiimo liro ketsiako thuo zhapu chiipartatuo!</vt:lpstr>
      <vt:lpstr>Diekepu minit kerepengou la hako kese sevorlie…</vt:lpstr>
      <vt:lpstr>N mhatho n la re ro…   Kekhrohi pfhiilie!</vt:lpstr>
      <vt:lpstr>N mhatho pete computer nunu thulie</vt:lpstr>
      <vt:lpstr>Mhakekri kropuo</vt:lpstr>
      <vt:lpstr>Black</vt:lpstr>
      <vt:lpstr>SBC Diekepuko mu Capiko 2012 </vt:lpstr>
      <vt:lpstr>LBC Diekepuko mu Capiko </vt:lpstr>
      <vt:lpstr>SBC Diekepuko mu Capiko </vt:lpstr>
      <vt:lpstr>SBC Diekepuko mu Capiko </vt:lpstr>
      <vt:lpstr>SBC Diekepuko mu Capiko </vt:lpstr>
      <vt:lpstr>HGST Diekepuko mu Capiko </vt:lpstr>
      <vt:lpstr>SCM Diekepuko mu Capiko </vt:lpstr>
      <vt:lpstr>HGST Mhatho Chiivoketuoko</vt:lpstr>
      <vt:lpstr>LBC Mhatho Chiivoketuoko</vt:lpstr>
      <vt:lpstr>SCM Mhatho Chiivoketuoko</vt:lpstr>
      <vt:lpstr> Stanley Kikru</vt:lpstr>
      <vt:lpstr>Sheveland Kikru</vt:lpstr>
      <vt:lpstr>Thedze diepuko</vt:lpstr>
      <vt:lpstr>Thedze diepuko nu semorokesuo</vt:lpstr>
      <vt:lpstr>Mehokeshii thedze yopuo</vt:lpstr>
      <vt:lpstr> Zhakhra Zasikropuo</vt:lpstr>
      <vt:lpstr>Diekepuzho •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Rick Griffith</dc:creator>
  <cp:lastModifiedBy>Rick Griffith</cp:lastModifiedBy>
  <cp:revision>483</cp:revision>
  <cp:lastPrinted>2000-03-23T06:37:09Z</cp:lastPrinted>
  <dcterms:created xsi:type="dcterms:W3CDTF">2009-03-16T03:42:55Z</dcterms:created>
  <dcterms:modified xsi:type="dcterms:W3CDTF">2016-03-03T07:50:11Z</dcterms:modified>
</cp:coreProperties>
</file>